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0"/>
  </p:notesMasterIdLst>
  <p:sldIdLst>
    <p:sldId id="256" r:id="rId2"/>
    <p:sldId id="257" r:id="rId3"/>
    <p:sldId id="258" r:id="rId4"/>
    <p:sldId id="259" r:id="rId5"/>
    <p:sldId id="260" r:id="rId6"/>
    <p:sldId id="261" r:id="rId7"/>
    <p:sldId id="262" r:id="rId8"/>
    <p:sldId id="263" r:id="rId9"/>
    <p:sldId id="332" r:id="rId10"/>
    <p:sldId id="388" r:id="rId11"/>
    <p:sldId id="334" r:id="rId12"/>
    <p:sldId id="359" r:id="rId13"/>
    <p:sldId id="360" r:id="rId14"/>
    <p:sldId id="361" r:id="rId15"/>
    <p:sldId id="356" r:id="rId16"/>
    <p:sldId id="342" r:id="rId17"/>
    <p:sldId id="339" r:id="rId18"/>
    <p:sldId id="362" r:id="rId19"/>
    <p:sldId id="363" r:id="rId20"/>
    <p:sldId id="364" r:id="rId21"/>
    <p:sldId id="365" r:id="rId22"/>
    <p:sldId id="366" r:id="rId23"/>
    <p:sldId id="367" r:id="rId24"/>
    <p:sldId id="368" r:id="rId25"/>
    <p:sldId id="369" r:id="rId26"/>
    <p:sldId id="370" r:id="rId27"/>
    <p:sldId id="371" r:id="rId28"/>
    <p:sldId id="355" r:id="rId29"/>
    <p:sldId id="376" r:id="rId30"/>
    <p:sldId id="380" r:id="rId31"/>
    <p:sldId id="381" r:id="rId32"/>
    <p:sldId id="382" r:id="rId33"/>
    <p:sldId id="378" r:id="rId34"/>
    <p:sldId id="383" r:id="rId35"/>
    <p:sldId id="384" r:id="rId36"/>
    <p:sldId id="377" r:id="rId37"/>
    <p:sldId id="385" r:id="rId38"/>
    <p:sldId id="386" r:id="rId39"/>
    <p:sldId id="387" r:id="rId40"/>
    <p:sldId id="304" r:id="rId41"/>
    <p:sldId id="311" r:id="rId42"/>
    <p:sldId id="310" r:id="rId43"/>
    <p:sldId id="375" r:id="rId44"/>
    <p:sldId id="372" r:id="rId45"/>
    <p:sldId id="373" r:id="rId46"/>
    <p:sldId id="374" r:id="rId47"/>
    <p:sldId id="313" r:id="rId48"/>
    <p:sldId id="314" r:id="rId49"/>
  </p:sldIdLst>
  <p:sldSz cx="9144000" cy="5143500" type="screen16x9"/>
  <p:notesSz cx="6858000" cy="9144000"/>
  <p:embeddedFontLst>
    <p:embeddedFont>
      <p:font typeface="Muli" panose="020B0604020202020204" charset="0"/>
      <p:regular r:id="rId51"/>
      <p: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7823DD-3DE6-2440-A81D-5493C0BE5AD3}" v="40" dt="2019-03-18T22:44:14.857"/>
  </p1510:revLst>
</p1510:revInfo>
</file>

<file path=ppt/tableStyles.xml><?xml version="1.0" encoding="utf-8"?>
<a:tblStyleLst xmlns:a="http://schemas.openxmlformats.org/drawingml/2006/main" def="{C1C631BC-F1C1-4A1C-A1BF-9E88E130BBF2}">
  <a:tblStyle styleId="{C1C631BC-F1C1-4A1C-A1BF-9E88E130BBF2}"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1" autoAdjust="0"/>
    <p:restoredTop sz="94646"/>
  </p:normalViewPr>
  <p:slideViewPr>
    <p:cSldViewPr>
      <p:cViewPr varScale="1">
        <p:scale>
          <a:sx n="90" d="100"/>
          <a:sy n="90" d="100"/>
        </p:scale>
        <p:origin x="822" y="8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image" Target="../media/image9.gif"/><Relationship Id="rId5" Type="http://schemas.openxmlformats.org/officeDocument/2006/relationships/image" Target="../media/image13.png"/><Relationship Id="rId4" Type="http://schemas.openxmlformats.org/officeDocument/2006/relationships/image" Target="../media/image12.gif"/></Relationships>
</file>

<file path=ppt/diagrams/_rels/drawing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image" Target="../media/image9.gif"/><Relationship Id="rId5" Type="http://schemas.openxmlformats.org/officeDocument/2006/relationships/image" Target="../media/image13.png"/><Relationship Id="rId4" Type="http://schemas.openxmlformats.org/officeDocument/2006/relationships/image" Target="../media/image12.gif"/></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902997-B6BD-9B45-AE00-9B9633F69AED}" type="doc">
      <dgm:prSet loTypeId="urn:microsoft.com/office/officeart/2009/layout/CirclePictureHierarchy" loCatId="" qsTypeId="urn:microsoft.com/office/officeart/2005/8/quickstyle/simple1" qsCatId="simple" csTypeId="urn:microsoft.com/office/officeart/2005/8/colors/accent1_2" csCatId="accent1" phldr="1"/>
      <dgm:spPr/>
      <dgm:t>
        <a:bodyPr/>
        <a:lstStyle/>
        <a:p>
          <a:endParaRPr lang="es-ES"/>
        </a:p>
      </dgm:t>
    </dgm:pt>
    <dgm:pt modelId="{D3D9E9F3-3443-EC4A-8706-D35A6932279B}">
      <dgm:prSet phldrT="[Texto]" custT="1"/>
      <dgm:spPr/>
      <dgm:t>
        <a:bodyPr/>
        <a:lstStyle/>
        <a:p>
          <a:pPr algn="ctr"/>
          <a:r>
            <a:rPr lang="es-ES" sz="1600" dirty="0"/>
            <a:t>Jaime Llorente</a:t>
          </a:r>
        </a:p>
      </dgm:t>
    </dgm:pt>
    <dgm:pt modelId="{1823D934-EEC5-C848-9416-32ED78E1C32C}" type="parTrans" cxnId="{2C340F71-31C3-B54A-854D-A364BAF86D20}">
      <dgm:prSet/>
      <dgm:spPr/>
      <dgm:t>
        <a:bodyPr/>
        <a:lstStyle/>
        <a:p>
          <a:endParaRPr lang="es-ES"/>
        </a:p>
      </dgm:t>
    </dgm:pt>
    <dgm:pt modelId="{DEC67A31-7D5D-A24A-8EA4-530C80C9F34C}" type="sibTrans" cxnId="{2C340F71-31C3-B54A-854D-A364BAF86D20}">
      <dgm:prSet/>
      <dgm:spPr/>
      <dgm:t>
        <a:bodyPr/>
        <a:lstStyle/>
        <a:p>
          <a:endParaRPr lang="es-ES"/>
        </a:p>
      </dgm:t>
    </dgm:pt>
    <dgm:pt modelId="{ABBFF342-759D-1A41-8436-74E860FC3ED2}">
      <dgm:prSet phldrT="[Texto]" custT="1"/>
      <dgm:spPr/>
      <dgm:t>
        <a:bodyPr/>
        <a:lstStyle/>
        <a:p>
          <a:pPr algn="ctr"/>
          <a:r>
            <a:rPr lang="es-ES" sz="1600" dirty="0"/>
            <a:t>Alejandro Eugenio Tena</a:t>
          </a:r>
        </a:p>
      </dgm:t>
    </dgm:pt>
    <dgm:pt modelId="{989C2D34-5FF0-8745-AAA4-A9E0B5E7D8A8}" type="parTrans" cxnId="{B478873B-4CFC-CC4E-BB7E-17EF5D706AC6}">
      <dgm:prSet/>
      <dgm:spPr/>
      <dgm:t>
        <a:bodyPr/>
        <a:lstStyle/>
        <a:p>
          <a:endParaRPr lang="es-ES"/>
        </a:p>
      </dgm:t>
    </dgm:pt>
    <dgm:pt modelId="{C43F8EB1-8859-3C4D-8FBD-96C55D96BA7F}" type="sibTrans" cxnId="{B478873B-4CFC-CC4E-BB7E-17EF5D706AC6}">
      <dgm:prSet/>
      <dgm:spPr/>
      <dgm:t>
        <a:bodyPr/>
        <a:lstStyle/>
        <a:p>
          <a:endParaRPr lang="es-ES"/>
        </a:p>
      </dgm:t>
    </dgm:pt>
    <dgm:pt modelId="{E0D34CFB-360C-184E-90E5-843C3251AC95}">
      <dgm:prSet phldrT="[Texto]" custT="1"/>
      <dgm:spPr/>
      <dgm:t>
        <a:bodyPr/>
        <a:lstStyle/>
        <a:p>
          <a:pPr algn="ctr"/>
          <a:r>
            <a:rPr lang="es-ES" sz="1600" dirty="0"/>
            <a:t>Pablo Javier Ramírez</a:t>
          </a:r>
        </a:p>
      </dgm:t>
    </dgm:pt>
    <dgm:pt modelId="{472D0E5C-14A9-9747-B219-33302F04654B}" type="sibTrans" cxnId="{FC949CB9-5F13-C545-B597-5D1336202FDC}">
      <dgm:prSet/>
      <dgm:spPr/>
      <dgm:t>
        <a:bodyPr/>
        <a:lstStyle/>
        <a:p>
          <a:endParaRPr lang="es-ES"/>
        </a:p>
      </dgm:t>
    </dgm:pt>
    <dgm:pt modelId="{D19CB0EB-F050-624D-95D8-6E549CC182D8}" type="parTrans" cxnId="{FC949CB9-5F13-C545-B597-5D1336202FDC}">
      <dgm:prSet/>
      <dgm:spPr/>
      <dgm:t>
        <a:bodyPr/>
        <a:lstStyle/>
        <a:p>
          <a:endParaRPr lang="es-ES"/>
        </a:p>
      </dgm:t>
    </dgm:pt>
    <dgm:pt modelId="{7F70477D-D543-E842-A9D1-98AF8CD8BEF7}">
      <dgm:prSet custT="1"/>
      <dgm:spPr/>
      <dgm:t>
        <a:bodyPr/>
        <a:lstStyle/>
        <a:p>
          <a:pPr algn="ctr"/>
          <a:r>
            <a:rPr lang="es-ES" sz="1600" dirty="0"/>
            <a:t>José Ignacio Vadillo</a:t>
          </a:r>
        </a:p>
      </dgm:t>
    </dgm:pt>
    <dgm:pt modelId="{024CA25B-BB34-4644-AFDF-AB82115A1E4D}" type="sibTrans" cxnId="{28046CBC-AA45-C54B-B051-954C4766CDEA}">
      <dgm:prSet/>
      <dgm:spPr/>
      <dgm:t>
        <a:bodyPr/>
        <a:lstStyle/>
        <a:p>
          <a:endParaRPr lang="es-ES"/>
        </a:p>
      </dgm:t>
    </dgm:pt>
    <dgm:pt modelId="{BD772A63-E3C9-004B-A758-5DEDAF28D32F}" type="parTrans" cxnId="{28046CBC-AA45-C54B-B051-954C4766CDEA}">
      <dgm:prSet/>
      <dgm:spPr/>
      <dgm:t>
        <a:bodyPr/>
        <a:lstStyle/>
        <a:p>
          <a:endParaRPr lang="es-ES"/>
        </a:p>
      </dgm:t>
    </dgm:pt>
    <dgm:pt modelId="{2AC6D4D9-60DE-6840-BF9F-E21AA7EC251C}">
      <dgm:prSet custT="1"/>
      <dgm:spPr/>
      <dgm:t>
        <a:bodyPr/>
        <a:lstStyle/>
        <a:p>
          <a:pPr algn="ctr"/>
          <a:r>
            <a:rPr lang="es-ES" sz="1600" dirty="0"/>
            <a:t>Álvaro Sanz</a:t>
          </a:r>
        </a:p>
      </dgm:t>
    </dgm:pt>
    <dgm:pt modelId="{12369885-33FE-A141-A06F-108B41A08355}" type="parTrans" cxnId="{C1A67917-2174-A14E-AB2E-22EF3AF7C68D}">
      <dgm:prSet/>
      <dgm:spPr/>
      <dgm:t>
        <a:bodyPr/>
        <a:lstStyle/>
        <a:p>
          <a:endParaRPr lang="es-ES"/>
        </a:p>
      </dgm:t>
    </dgm:pt>
    <dgm:pt modelId="{DFCAC104-2F58-284F-B7FF-3C90957A5CA1}" type="sibTrans" cxnId="{C1A67917-2174-A14E-AB2E-22EF3AF7C68D}">
      <dgm:prSet/>
      <dgm:spPr/>
      <dgm:t>
        <a:bodyPr/>
        <a:lstStyle/>
        <a:p>
          <a:endParaRPr lang="es-ES"/>
        </a:p>
      </dgm:t>
    </dgm:pt>
    <dgm:pt modelId="{961BFE27-DF72-2249-A06A-B34A02F2C33D}" type="pres">
      <dgm:prSet presAssocID="{5C902997-B6BD-9B45-AE00-9B9633F69AED}" presName="hierChild1" presStyleCnt="0">
        <dgm:presLayoutVars>
          <dgm:chPref val="1"/>
          <dgm:dir/>
          <dgm:animOne val="branch"/>
          <dgm:animLvl val="lvl"/>
          <dgm:resizeHandles/>
        </dgm:presLayoutVars>
      </dgm:prSet>
      <dgm:spPr/>
    </dgm:pt>
    <dgm:pt modelId="{1A5DD5CE-7DBE-894A-AF1A-39483E279794}" type="pres">
      <dgm:prSet presAssocID="{D3D9E9F3-3443-EC4A-8706-D35A6932279B}" presName="hierRoot1" presStyleCnt="0"/>
      <dgm:spPr/>
    </dgm:pt>
    <dgm:pt modelId="{8C979402-3A23-B544-B2AE-8A1DAF8352D4}" type="pres">
      <dgm:prSet presAssocID="{D3D9E9F3-3443-EC4A-8706-D35A6932279B}" presName="composite" presStyleCnt="0"/>
      <dgm:spPr/>
    </dgm:pt>
    <dgm:pt modelId="{4C1D4F9F-51ED-2B41-A6C3-2D8084D68E4C}" type="pres">
      <dgm:prSet presAssocID="{D3D9E9F3-3443-EC4A-8706-D35A6932279B}" presName="image" presStyleLbl="node0" presStyleIdx="0" presStyleCnt="1" custLinFactY="-4607" custLinFactNeighborX="75000" custLinFactNeighborY="-100000"/>
      <dgm:spPr>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dgm:spPr>
    </dgm:pt>
    <dgm:pt modelId="{5B6FCDC7-5F96-CD43-8BEC-A6BE4A5C0B82}" type="pres">
      <dgm:prSet presAssocID="{D3D9E9F3-3443-EC4A-8706-D35A6932279B}" presName="text" presStyleLbl="revTx" presStyleIdx="0" presStyleCnt="5" custLinFactNeighborX="56196" custLinFactNeighborY="-95887">
        <dgm:presLayoutVars>
          <dgm:chPref val="3"/>
        </dgm:presLayoutVars>
      </dgm:prSet>
      <dgm:spPr/>
    </dgm:pt>
    <dgm:pt modelId="{43F936D0-B5D1-BE40-93F8-AEBAA86C4962}" type="pres">
      <dgm:prSet presAssocID="{D3D9E9F3-3443-EC4A-8706-D35A6932279B}" presName="hierChild2" presStyleCnt="0"/>
      <dgm:spPr/>
    </dgm:pt>
    <dgm:pt modelId="{E8669204-B49B-0748-B5F8-A15C76F57A5B}" type="pres">
      <dgm:prSet presAssocID="{D19CB0EB-F050-624D-95D8-6E549CC182D8}" presName="Name10" presStyleLbl="parChTrans1D2" presStyleIdx="0" presStyleCnt="4"/>
      <dgm:spPr/>
    </dgm:pt>
    <dgm:pt modelId="{05BFBC0A-4C7E-8D4A-A76C-57D23147C5AC}" type="pres">
      <dgm:prSet presAssocID="{E0D34CFB-360C-184E-90E5-843C3251AC95}" presName="hierRoot2" presStyleCnt="0"/>
      <dgm:spPr/>
    </dgm:pt>
    <dgm:pt modelId="{38EF7F3D-48F5-E249-9B55-A6BB6F08F460}" type="pres">
      <dgm:prSet presAssocID="{E0D34CFB-360C-184E-90E5-843C3251AC95}" presName="composite2" presStyleCnt="0"/>
      <dgm:spPr/>
    </dgm:pt>
    <dgm:pt modelId="{8EF1A665-7455-3043-881D-FEB599BAFD8C}" type="pres">
      <dgm:prSet presAssocID="{E0D34CFB-360C-184E-90E5-843C3251AC95}" presName="image2" presStyleLbl="node2" presStyleIdx="0" presStyleCnt="4" custLinFactNeighborX="-83379" custLinFactNeighborY="-125"/>
      <dgm:spPr>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dgm:spPr>
    </dgm:pt>
    <dgm:pt modelId="{8835B2AF-AF76-0049-B5A3-47939D764516}" type="pres">
      <dgm:prSet presAssocID="{E0D34CFB-360C-184E-90E5-843C3251AC95}" presName="text2" presStyleLbl="revTx" presStyleIdx="1" presStyleCnt="5" custLinFactY="7729" custLinFactNeighborX="-65191" custLinFactNeighborY="100000">
        <dgm:presLayoutVars>
          <dgm:chPref val="3"/>
        </dgm:presLayoutVars>
      </dgm:prSet>
      <dgm:spPr/>
    </dgm:pt>
    <dgm:pt modelId="{44DB9B8D-E9A4-3D45-AF81-B323DC8D131B}" type="pres">
      <dgm:prSet presAssocID="{E0D34CFB-360C-184E-90E5-843C3251AC95}" presName="hierChild3" presStyleCnt="0"/>
      <dgm:spPr/>
    </dgm:pt>
    <dgm:pt modelId="{46B1A555-D867-0C4E-A16A-C961A53215F2}" type="pres">
      <dgm:prSet presAssocID="{12369885-33FE-A141-A06F-108B41A08355}" presName="Name10" presStyleLbl="parChTrans1D2" presStyleIdx="1" presStyleCnt="4"/>
      <dgm:spPr/>
    </dgm:pt>
    <dgm:pt modelId="{224F0E6A-28A9-B244-A0DA-F2908C11D2A6}" type="pres">
      <dgm:prSet presAssocID="{2AC6D4D9-60DE-6840-BF9F-E21AA7EC251C}" presName="hierRoot2" presStyleCnt="0"/>
      <dgm:spPr/>
    </dgm:pt>
    <dgm:pt modelId="{73EC48F1-9211-564F-BCD6-3C35D94F30C7}" type="pres">
      <dgm:prSet presAssocID="{2AC6D4D9-60DE-6840-BF9F-E21AA7EC251C}" presName="composite2" presStyleCnt="0"/>
      <dgm:spPr/>
    </dgm:pt>
    <dgm:pt modelId="{522BD590-17ED-AA4C-A2FF-C36F53137E3F}" type="pres">
      <dgm:prSet presAssocID="{2AC6D4D9-60DE-6840-BF9F-E21AA7EC251C}" presName="image2" presStyleLbl="node2" presStyleIdx="1"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dgm:spPr>
    </dgm:pt>
    <dgm:pt modelId="{448E83F7-9D19-AD40-BFAB-AFC55CB5DF8A}" type="pres">
      <dgm:prSet presAssocID="{2AC6D4D9-60DE-6840-BF9F-E21AA7EC251C}" presName="text2" presStyleLbl="revTx" presStyleIdx="2" presStyleCnt="5" custLinFactNeighborX="-78017" custLinFactNeighborY="94491">
        <dgm:presLayoutVars>
          <dgm:chPref val="3"/>
        </dgm:presLayoutVars>
      </dgm:prSet>
      <dgm:spPr/>
    </dgm:pt>
    <dgm:pt modelId="{A97344AA-6F95-0243-B5E9-8237791BFAA9}" type="pres">
      <dgm:prSet presAssocID="{2AC6D4D9-60DE-6840-BF9F-E21AA7EC251C}" presName="hierChild3" presStyleCnt="0"/>
      <dgm:spPr/>
    </dgm:pt>
    <dgm:pt modelId="{3AACC9B4-E214-4440-9408-6104C03169F2}" type="pres">
      <dgm:prSet presAssocID="{989C2D34-5FF0-8745-AAA4-A9E0B5E7D8A8}" presName="Name10" presStyleLbl="parChTrans1D2" presStyleIdx="2" presStyleCnt="4"/>
      <dgm:spPr/>
    </dgm:pt>
    <dgm:pt modelId="{C6E6DEE0-A10A-C648-8E85-9440F5FCC721}" type="pres">
      <dgm:prSet presAssocID="{ABBFF342-759D-1A41-8436-74E860FC3ED2}" presName="hierRoot2" presStyleCnt="0"/>
      <dgm:spPr/>
    </dgm:pt>
    <dgm:pt modelId="{191B14A7-0EC4-E241-B6D4-16A1E42E696F}" type="pres">
      <dgm:prSet presAssocID="{ABBFF342-759D-1A41-8436-74E860FC3ED2}" presName="composite2" presStyleCnt="0"/>
      <dgm:spPr/>
    </dgm:pt>
    <dgm:pt modelId="{2D77EA69-699B-8845-982D-93AB44B4C39D}" type="pres">
      <dgm:prSet presAssocID="{ABBFF342-759D-1A41-8436-74E860FC3ED2}" presName="image2" presStyleLbl="node2" presStyleIdx="2" presStyleCnt="4" custLinFactX="31498" custLinFactNeighborX="100000" custLinFactNeighborY="1066"/>
      <dgm:spPr>
        <a:blipFill>
          <a:blip xmlns:r="http://schemas.openxmlformats.org/officeDocument/2006/relationships" r:embed="rId4">
            <a:extLst>
              <a:ext uri="{28A0092B-C50C-407E-A947-70E740481C1C}">
                <a14:useLocalDpi xmlns:a14="http://schemas.microsoft.com/office/drawing/2010/main" val="0"/>
              </a:ext>
            </a:extLst>
          </a:blip>
          <a:srcRect/>
          <a:stretch>
            <a:fillRect t="-10000" b="-10000"/>
          </a:stretch>
        </a:blipFill>
      </dgm:spPr>
    </dgm:pt>
    <dgm:pt modelId="{9443CB79-DF58-134A-A8E3-4C75A6309B87}" type="pres">
      <dgm:prSet presAssocID="{ABBFF342-759D-1A41-8436-74E860FC3ED2}" presName="text2" presStyleLbl="revTx" presStyleIdx="3" presStyleCnt="5" custLinFactNeighborX="9705" custLinFactNeighborY="94491">
        <dgm:presLayoutVars>
          <dgm:chPref val="3"/>
        </dgm:presLayoutVars>
      </dgm:prSet>
      <dgm:spPr/>
    </dgm:pt>
    <dgm:pt modelId="{8AF6C7DC-96D9-E74C-B597-EBFA12510F79}" type="pres">
      <dgm:prSet presAssocID="{ABBFF342-759D-1A41-8436-74E860FC3ED2}" presName="hierChild3" presStyleCnt="0"/>
      <dgm:spPr/>
    </dgm:pt>
    <dgm:pt modelId="{2A4EF2DD-4ED7-0E47-A43B-073A42DBA5F1}" type="pres">
      <dgm:prSet presAssocID="{BD772A63-E3C9-004B-A758-5DEDAF28D32F}" presName="Name10" presStyleLbl="parChTrans1D2" presStyleIdx="3" presStyleCnt="4"/>
      <dgm:spPr/>
    </dgm:pt>
    <dgm:pt modelId="{C259E582-9C08-2945-AAF6-A05D01EE900C}" type="pres">
      <dgm:prSet presAssocID="{7F70477D-D543-E842-A9D1-98AF8CD8BEF7}" presName="hierRoot2" presStyleCnt="0"/>
      <dgm:spPr/>
    </dgm:pt>
    <dgm:pt modelId="{D603AE57-49CC-5A4A-B8F0-EFDF7C4B8B6D}" type="pres">
      <dgm:prSet presAssocID="{7F70477D-D543-E842-A9D1-98AF8CD8BEF7}" presName="composite2" presStyleCnt="0"/>
      <dgm:spPr/>
    </dgm:pt>
    <dgm:pt modelId="{BCBC7EC5-60A2-F648-B891-77F71B9D9F00}" type="pres">
      <dgm:prSet presAssocID="{7F70477D-D543-E842-A9D1-98AF8CD8BEF7}" presName="image2" presStyleLbl="node2" presStyleIdx="3" presStyleCnt="4" custLinFactNeighborX="85201" custLinFactNeighborY="1066"/>
      <dgm:spPr>
        <a:blipFill rotWithShape="1">
          <a:blip xmlns:r="http://schemas.openxmlformats.org/officeDocument/2006/relationships" r:embed="rId5">
            <a:extLst>
              <a:ext uri="{28A0092B-C50C-407E-A947-70E740481C1C}">
                <a14:useLocalDpi xmlns:a14="http://schemas.microsoft.com/office/drawing/2010/main" val="0"/>
              </a:ext>
            </a:extLst>
          </a:blip>
          <a:srcRect/>
          <a:stretch>
            <a:fillRect l="-14000" r="-14000"/>
          </a:stretch>
        </a:blipFill>
      </dgm:spPr>
    </dgm:pt>
    <dgm:pt modelId="{C6EBAD13-78A7-B84D-8606-368C6EA92B3D}" type="pres">
      <dgm:prSet presAssocID="{7F70477D-D543-E842-A9D1-98AF8CD8BEF7}" presName="text2" presStyleLbl="revTx" presStyleIdx="4" presStyleCnt="5" custLinFactY="2962" custLinFactNeighborX="-9866" custLinFactNeighborY="100000">
        <dgm:presLayoutVars>
          <dgm:chPref val="3"/>
        </dgm:presLayoutVars>
      </dgm:prSet>
      <dgm:spPr/>
    </dgm:pt>
    <dgm:pt modelId="{F5EC7AFA-AC8B-7D43-88C3-62F0441C00AB}" type="pres">
      <dgm:prSet presAssocID="{7F70477D-D543-E842-A9D1-98AF8CD8BEF7}" presName="hierChild3" presStyleCnt="0"/>
      <dgm:spPr/>
    </dgm:pt>
  </dgm:ptLst>
  <dgm:cxnLst>
    <dgm:cxn modelId="{CD8EEC0D-9B29-3E4C-A9FB-FB4129F7CEAE}" type="presOf" srcId="{989C2D34-5FF0-8745-AAA4-A9E0B5E7D8A8}" destId="{3AACC9B4-E214-4440-9408-6104C03169F2}" srcOrd="0" destOrd="0" presId="urn:microsoft.com/office/officeart/2009/layout/CirclePictureHierarchy"/>
    <dgm:cxn modelId="{FB4B670F-9CEB-544B-95D4-83D30F458445}" type="presOf" srcId="{ABBFF342-759D-1A41-8436-74E860FC3ED2}" destId="{9443CB79-DF58-134A-A8E3-4C75A6309B87}" srcOrd="0" destOrd="0" presId="urn:microsoft.com/office/officeart/2009/layout/CirclePictureHierarchy"/>
    <dgm:cxn modelId="{C1A67917-2174-A14E-AB2E-22EF3AF7C68D}" srcId="{D3D9E9F3-3443-EC4A-8706-D35A6932279B}" destId="{2AC6D4D9-60DE-6840-BF9F-E21AA7EC251C}" srcOrd="1" destOrd="0" parTransId="{12369885-33FE-A141-A06F-108B41A08355}" sibTransId="{DFCAC104-2F58-284F-B7FF-3C90957A5CA1}"/>
    <dgm:cxn modelId="{1AC9FC17-5132-4C42-ACFF-436024A63D1F}" type="presOf" srcId="{E0D34CFB-360C-184E-90E5-843C3251AC95}" destId="{8835B2AF-AF76-0049-B5A3-47939D764516}" srcOrd="0" destOrd="0" presId="urn:microsoft.com/office/officeart/2009/layout/CirclePictureHierarchy"/>
    <dgm:cxn modelId="{E98A2021-50EE-F846-881D-756BC8C1B8B9}" type="presOf" srcId="{12369885-33FE-A141-A06F-108B41A08355}" destId="{46B1A555-D867-0C4E-A16A-C961A53215F2}" srcOrd="0" destOrd="0" presId="urn:microsoft.com/office/officeart/2009/layout/CirclePictureHierarchy"/>
    <dgm:cxn modelId="{B478873B-4CFC-CC4E-BB7E-17EF5D706AC6}" srcId="{D3D9E9F3-3443-EC4A-8706-D35A6932279B}" destId="{ABBFF342-759D-1A41-8436-74E860FC3ED2}" srcOrd="2" destOrd="0" parTransId="{989C2D34-5FF0-8745-AAA4-A9E0B5E7D8A8}" sibTransId="{C43F8EB1-8859-3C4D-8FBD-96C55D96BA7F}"/>
    <dgm:cxn modelId="{368A184A-E586-FD4E-8445-48B19B35501B}" type="presOf" srcId="{2AC6D4D9-60DE-6840-BF9F-E21AA7EC251C}" destId="{448E83F7-9D19-AD40-BFAB-AFC55CB5DF8A}" srcOrd="0" destOrd="0" presId="urn:microsoft.com/office/officeart/2009/layout/CirclePictureHierarchy"/>
    <dgm:cxn modelId="{2C340F71-31C3-B54A-854D-A364BAF86D20}" srcId="{5C902997-B6BD-9B45-AE00-9B9633F69AED}" destId="{D3D9E9F3-3443-EC4A-8706-D35A6932279B}" srcOrd="0" destOrd="0" parTransId="{1823D934-EEC5-C848-9416-32ED78E1C32C}" sibTransId="{DEC67A31-7D5D-A24A-8EA4-530C80C9F34C}"/>
    <dgm:cxn modelId="{64A55C56-2285-7C4C-992A-5B9A1A3CF064}" type="presOf" srcId="{7F70477D-D543-E842-A9D1-98AF8CD8BEF7}" destId="{C6EBAD13-78A7-B84D-8606-368C6EA92B3D}" srcOrd="0" destOrd="0" presId="urn:microsoft.com/office/officeart/2009/layout/CirclePictureHierarchy"/>
    <dgm:cxn modelId="{1E6FE876-CE3C-F54F-AFDF-C4217FFA40E1}" type="presOf" srcId="{D19CB0EB-F050-624D-95D8-6E549CC182D8}" destId="{E8669204-B49B-0748-B5F8-A15C76F57A5B}" srcOrd="0" destOrd="0" presId="urn:microsoft.com/office/officeart/2009/layout/CirclePictureHierarchy"/>
    <dgm:cxn modelId="{691B4F80-9227-2840-A307-85E017C4FA2C}" type="presOf" srcId="{5C902997-B6BD-9B45-AE00-9B9633F69AED}" destId="{961BFE27-DF72-2249-A06A-B34A02F2C33D}" srcOrd="0" destOrd="0" presId="urn:microsoft.com/office/officeart/2009/layout/CirclePictureHierarchy"/>
    <dgm:cxn modelId="{FC949CB9-5F13-C545-B597-5D1336202FDC}" srcId="{D3D9E9F3-3443-EC4A-8706-D35A6932279B}" destId="{E0D34CFB-360C-184E-90E5-843C3251AC95}" srcOrd="0" destOrd="0" parTransId="{D19CB0EB-F050-624D-95D8-6E549CC182D8}" sibTransId="{472D0E5C-14A9-9747-B219-33302F04654B}"/>
    <dgm:cxn modelId="{28046CBC-AA45-C54B-B051-954C4766CDEA}" srcId="{D3D9E9F3-3443-EC4A-8706-D35A6932279B}" destId="{7F70477D-D543-E842-A9D1-98AF8CD8BEF7}" srcOrd="3" destOrd="0" parTransId="{BD772A63-E3C9-004B-A758-5DEDAF28D32F}" sibTransId="{024CA25B-BB34-4644-AFDF-AB82115A1E4D}"/>
    <dgm:cxn modelId="{059E2ECC-4CD8-AB4A-914C-59F2F6C9DBC3}" type="presOf" srcId="{D3D9E9F3-3443-EC4A-8706-D35A6932279B}" destId="{5B6FCDC7-5F96-CD43-8BEC-A6BE4A5C0B82}" srcOrd="0" destOrd="0" presId="urn:microsoft.com/office/officeart/2009/layout/CirclePictureHierarchy"/>
    <dgm:cxn modelId="{3ED070E6-726E-6745-990A-F4D2DAD58FBB}" type="presOf" srcId="{BD772A63-E3C9-004B-A758-5DEDAF28D32F}" destId="{2A4EF2DD-4ED7-0E47-A43B-073A42DBA5F1}" srcOrd="0" destOrd="0" presId="urn:microsoft.com/office/officeart/2009/layout/CirclePictureHierarchy"/>
    <dgm:cxn modelId="{D9C94E84-D7C3-7642-8940-22EA5556DC4D}" type="presParOf" srcId="{961BFE27-DF72-2249-A06A-B34A02F2C33D}" destId="{1A5DD5CE-7DBE-894A-AF1A-39483E279794}" srcOrd="0" destOrd="0" presId="urn:microsoft.com/office/officeart/2009/layout/CirclePictureHierarchy"/>
    <dgm:cxn modelId="{239B4044-FCF3-4B4D-B0A4-89001F44A62F}" type="presParOf" srcId="{1A5DD5CE-7DBE-894A-AF1A-39483E279794}" destId="{8C979402-3A23-B544-B2AE-8A1DAF8352D4}" srcOrd="0" destOrd="0" presId="urn:microsoft.com/office/officeart/2009/layout/CirclePictureHierarchy"/>
    <dgm:cxn modelId="{F79CACE2-E4D0-A344-9EFF-F28A828E7CAB}" type="presParOf" srcId="{8C979402-3A23-B544-B2AE-8A1DAF8352D4}" destId="{4C1D4F9F-51ED-2B41-A6C3-2D8084D68E4C}" srcOrd="0" destOrd="0" presId="urn:microsoft.com/office/officeart/2009/layout/CirclePictureHierarchy"/>
    <dgm:cxn modelId="{ACE59573-7BC6-8545-8F1D-991A85B18B83}" type="presParOf" srcId="{8C979402-3A23-B544-B2AE-8A1DAF8352D4}" destId="{5B6FCDC7-5F96-CD43-8BEC-A6BE4A5C0B82}" srcOrd="1" destOrd="0" presId="urn:microsoft.com/office/officeart/2009/layout/CirclePictureHierarchy"/>
    <dgm:cxn modelId="{CCAE7588-76FC-1645-829D-B2AE2BDD390C}" type="presParOf" srcId="{1A5DD5CE-7DBE-894A-AF1A-39483E279794}" destId="{43F936D0-B5D1-BE40-93F8-AEBAA86C4962}" srcOrd="1" destOrd="0" presId="urn:microsoft.com/office/officeart/2009/layout/CirclePictureHierarchy"/>
    <dgm:cxn modelId="{EF482DA0-E5A0-9742-986A-E61F3039DFE1}" type="presParOf" srcId="{43F936D0-B5D1-BE40-93F8-AEBAA86C4962}" destId="{E8669204-B49B-0748-B5F8-A15C76F57A5B}" srcOrd="0" destOrd="0" presId="urn:microsoft.com/office/officeart/2009/layout/CirclePictureHierarchy"/>
    <dgm:cxn modelId="{68E3AFBD-53EF-C741-8740-528ABCC4BF55}" type="presParOf" srcId="{43F936D0-B5D1-BE40-93F8-AEBAA86C4962}" destId="{05BFBC0A-4C7E-8D4A-A76C-57D23147C5AC}" srcOrd="1" destOrd="0" presId="urn:microsoft.com/office/officeart/2009/layout/CirclePictureHierarchy"/>
    <dgm:cxn modelId="{437635DB-908A-AF4B-A5A8-0F22849116F1}" type="presParOf" srcId="{05BFBC0A-4C7E-8D4A-A76C-57D23147C5AC}" destId="{38EF7F3D-48F5-E249-9B55-A6BB6F08F460}" srcOrd="0" destOrd="0" presId="urn:microsoft.com/office/officeart/2009/layout/CirclePictureHierarchy"/>
    <dgm:cxn modelId="{4E744694-88DA-3248-BB3D-A38D8AC44F85}" type="presParOf" srcId="{38EF7F3D-48F5-E249-9B55-A6BB6F08F460}" destId="{8EF1A665-7455-3043-881D-FEB599BAFD8C}" srcOrd="0" destOrd="0" presId="urn:microsoft.com/office/officeart/2009/layout/CirclePictureHierarchy"/>
    <dgm:cxn modelId="{CABAAB95-69D0-FE4D-A113-08F86A248F33}" type="presParOf" srcId="{38EF7F3D-48F5-E249-9B55-A6BB6F08F460}" destId="{8835B2AF-AF76-0049-B5A3-47939D764516}" srcOrd="1" destOrd="0" presId="urn:microsoft.com/office/officeart/2009/layout/CirclePictureHierarchy"/>
    <dgm:cxn modelId="{09E9A917-BB09-D246-BA90-B78E5F96DFEE}" type="presParOf" srcId="{05BFBC0A-4C7E-8D4A-A76C-57D23147C5AC}" destId="{44DB9B8D-E9A4-3D45-AF81-B323DC8D131B}" srcOrd="1" destOrd="0" presId="urn:microsoft.com/office/officeart/2009/layout/CirclePictureHierarchy"/>
    <dgm:cxn modelId="{DE5D1DA7-5333-D94D-B580-6ED1F7505667}" type="presParOf" srcId="{43F936D0-B5D1-BE40-93F8-AEBAA86C4962}" destId="{46B1A555-D867-0C4E-A16A-C961A53215F2}" srcOrd="2" destOrd="0" presId="urn:microsoft.com/office/officeart/2009/layout/CirclePictureHierarchy"/>
    <dgm:cxn modelId="{1B6D2ACB-1E30-284D-84A6-CF279EBA4417}" type="presParOf" srcId="{43F936D0-B5D1-BE40-93F8-AEBAA86C4962}" destId="{224F0E6A-28A9-B244-A0DA-F2908C11D2A6}" srcOrd="3" destOrd="0" presId="urn:microsoft.com/office/officeart/2009/layout/CirclePictureHierarchy"/>
    <dgm:cxn modelId="{6E10D2F1-EEE9-1C4F-8E61-07C63DE8BCE8}" type="presParOf" srcId="{224F0E6A-28A9-B244-A0DA-F2908C11D2A6}" destId="{73EC48F1-9211-564F-BCD6-3C35D94F30C7}" srcOrd="0" destOrd="0" presId="urn:microsoft.com/office/officeart/2009/layout/CirclePictureHierarchy"/>
    <dgm:cxn modelId="{8D50255F-39E6-EB44-BA2B-C88BC3540BEC}" type="presParOf" srcId="{73EC48F1-9211-564F-BCD6-3C35D94F30C7}" destId="{522BD590-17ED-AA4C-A2FF-C36F53137E3F}" srcOrd="0" destOrd="0" presId="urn:microsoft.com/office/officeart/2009/layout/CirclePictureHierarchy"/>
    <dgm:cxn modelId="{5ECC0934-8E57-0346-9609-603A78D2844E}" type="presParOf" srcId="{73EC48F1-9211-564F-BCD6-3C35D94F30C7}" destId="{448E83F7-9D19-AD40-BFAB-AFC55CB5DF8A}" srcOrd="1" destOrd="0" presId="urn:microsoft.com/office/officeart/2009/layout/CirclePictureHierarchy"/>
    <dgm:cxn modelId="{555AA84F-82C6-8E46-8FD5-97D49A9C5075}" type="presParOf" srcId="{224F0E6A-28A9-B244-A0DA-F2908C11D2A6}" destId="{A97344AA-6F95-0243-B5E9-8237791BFAA9}" srcOrd="1" destOrd="0" presId="urn:microsoft.com/office/officeart/2009/layout/CirclePictureHierarchy"/>
    <dgm:cxn modelId="{134AF940-111E-8042-8F7C-1AE1887A32F4}" type="presParOf" srcId="{43F936D0-B5D1-BE40-93F8-AEBAA86C4962}" destId="{3AACC9B4-E214-4440-9408-6104C03169F2}" srcOrd="4" destOrd="0" presId="urn:microsoft.com/office/officeart/2009/layout/CirclePictureHierarchy"/>
    <dgm:cxn modelId="{0D1829F5-0A12-AB4C-BEF0-E98FA9CCE98B}" type="presParOf" srcId="{43F936D0-B5D1-BE40-93F8-AEBAA86C4962}" destId="{C6E6DEE0-A10A-C648-8E85-9440F5FCC721}" srcOrd="5" destOrd="0" presId="urn:microsoft.com/office/officeart/2009/layout/CirclePictureHierarchy"/>
    <dgm:cxn modelId="{38F0E92C-11C6-AF45-892F-32582F14ECA3}" type="presParOf" srcId="{C6E6DEE0-A10A-C648-8E85-9440F5FCC721}" destId="{191B14A7-0EC4-E241-B6D4-16A1E42E696F}" srcOrd="0" destOrd="0" presId="urn:microsoft.com/office/officeart/2009/layout/CirclePictureHierarchy"/>
    <dgm:cxn modelId="{42B5A52E-2897-4A40-968F-8B78C4D5E2A6}" type="presParOf" srcId="{191B14A7-0EC4-E241-B6D4-16A1E42E696F}" destId="{2D77EA69-699B-8845-982D-93AB44B4C39D}" srcOrd="0" destOrd="0" presId="urn:microsoft.com/office/officeart/2009/layout/CirclePictureHierarchy"/>
    <dgm:cxn modelId="{C4EDD920-3F53-2842-8EA1-DFF36D2A8566}" type="presParOf" srcId="{191B14A7-0EC4-E241-B6D4-16A1E42E696F}" destId="{9443CB79-DF58-134A-A8E3-4C75A6309B87}" srcOrd="1" destOrd="0" presId="urn:microsoft.com/office/officeart/2009/layout/CirclePictureHierarchy"/>
    <dgm:cxn modelId="{93662D45-E732-6141-8908-0A72A3B20EFC}" type="presParOf" srcId="{C6E6DEE0-A10A-C648-8E85-9440F5FCC721}" destId="{8AF6C7DC-96D9-E74C-B597-EBFA12510F79}" srcOrd="1" destOrd="0" presId="urn:microsoft.com/office/officeart/2009/layout/CirclePictureHierarchy"/>
    <dgm:cxn modelId="{92AC8FEC-9209-AE42-AD01-F1F436B7F026}" type="presParOf" srcId="{43F936D0-B5D1-BE40-93F8-AEBAA86C4962}" destId="{2A4EF2DD-4ED7-0E47-A43B-073A42DBA5F1}" srcOrd="6" destOrd="0" presId="urn:microsoft.com/office/officeart/2009/layout/CirclePictureHierarchy"/>
    <dgm:cxn modelId="{BB6F7D9A-3538-FA46-9C2E-190D721F5195}" type="presParOf" srcId="{43F936D0-B5D1-BE40-93F8-AEBAA86C4962}" destId="{C259E582-9C08-2945-AAF6-A05D01EE900C}" srcOrd="7" destOrd="0" presId="urn:microsoft.com/office/officeart/2009/layout/CirclePictureHierarchy"/>
    <dgm:cxn modelId="{A42C621A-3D97-2346-96C7-CD9DAB7EEB1F}" type="presParOf" srcId="{C259E582-9C08-2945-AAF6-A05D01EE900C}" destId="{D603AE57-49CC-5A4A-B8F0-EFDF7C4B8B6D}" srcOrd="0" destOrd="0" presId="urn:microsoft.com/office/officeart/2009/layout/CirclePictureHierarchy"/>
    <dgm:cxn modelId="{2F63A6BE-FB22-924D-94C6-6DF2931599F2}" type="presParOf" srcId="{D603AE57-49CC-5A4A-B8F0-EFDF7C4B8B6D}" destId="{BCBC7EC5-60A2-F648-B891-77F71B9D9F00}" srcOrd="0" destOrd="0" presId="urn:microsoft.com/office/officeart/2009/layout/CirclePictureHierarchy"/>
    <dgm:cxn modelId="{A9A0B40D-9AB0-7D43-BB84-F2FA164CAC46}" type="presParOf" srcId="{D603AE57-49CC-5A4A-B8F0-EFDF7C4B8B6D}" destId="{C6EBAD13-78A7-B84D-8606-368C6EA92B3D}" srcOrd="1" destOrd="0" presId="urn:microsoft.com/office/officeart/2009/layout/CirclePictureHierarchy"/>
    <dgm:cxn modelId="{70ADEA48-9AB3-C047-ACC4-F55A7A10484C}" type="presParOf" srcId="{C259E582-9C08-2945-AAF6-A05D01EE900C}" destId="{F5EC7AFA-AC8B-7D43-88C3-62F0441C00AB}"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EF2DD-4ED7-0E47-A43B-073A42DBA5F1}">
      <dsp:nvSpPr>
        <dsp:cNvPr id="0" name=""/>
        <dsp:cNvSpPr/>
      </dsp:nvSpPr>
      <dsp:spPr>
        <a:xfrm>
          <a:off x="4572000" y="1549650"/>
          <a:ext cx="3593407" cy="1166116"/>
        </a:xfrm>
        <a:custGeom>
          <a:avLst/>
          <a:gdLst/>
          <a:ahLst/>
          <a:cxnLst/>
          <a:rect l="0" t="0" r="0" b="0"/>
          <a:pathLst>
            <a:path>
              <a:moveTo>
                <a:pt x="0" y="0"/>
              </a:moveTo>
              <a:lnTo>
                <a:pt x="0" y="1033287"/>
              </a:lnTo>
              <a:lnTo>
                <a:pt x="3593407" y="1033287"/>
              </a:lnTo>
              <a:lnTo>
                <a:pt x="3593407" y="11661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ACC9B4-E214-4440-9408-6104C03169F2}">
      <dsp:nvSpPr>
        <dsp:cNvPr id="0" name=""/>
        <dsp:cNvSpPr/>
      </dsp:nvSpPr>
      <dsp:spPr>
        <a:xfrm>
          <a:off x="4572000" y="1549650"/>
          <a:ext cx="1649189" cy="1166116"/>
        </a:xfrm>
        <a:custGeom>
          <a:avLst/>
          <a:gdLst/>
          <a:ahLst/>
          <a:cxnLst/>
          <a:rect l="0" t="0" r="0" b="0"/>
          <a:pathLst>
            <a:path>
              <a:moveTo>
                <a:pt x="0" y="0"/>
              </a:moveTo>
              <a:lnTo>
                <a:pt x="0" y="1033287"/>
              </a:lnTo>
              <a:lnTo>
                <a:pt x="1649189" y="1033287"/>
              </a:lnTo>
              <a:lnTo>
                <a:pt x="1649189" y="11661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B1A555-D867-0C4E-A16A-C961A53215F2}">
      <dsp:nvSpPr>
        <dsp:cNvPr id="0" name=""/>
        <dsp:cNvSpPr/>
      </dsp:nvSpPr>
      <dsp:spPr>
        <a:xfrm>
          <a:off x="2765524" y="1549650"/>
          <a:ext cx="1806475" cy="1157054"/>
        </a:xfrm>
        <a:custGeom>
          <a:avLst/>
          <a:gdLst/>
          <a:ahLst/>
          <a:cxnLst/>
          <a:rect l="0" t="0" r="0" b="0"/>
          <a:pathLst>
            <a:path>
              <a:moveTo>
                <a:pt x="1806475" y="0"/>
              </a:moveTo>
              <a:lnTo>
                <a:pt x="1806475" y="1024225"/>
              </a:lnTo>
              <a:lnTo>
                <a:pt x="0" y="1024225"/>
              </a:lnTo>
              <a:lnTo>
                <a:pt x="0" y="11570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669204-B49B-0748-B5F8-A15C76F57A5B}">
      <dsp:nvSpPr>
        <dsp:cNvPr id="0" name=""/>
        <dsp:cNvSpPr/>
      </dsp:nvSpPr>
      <dsp:spPr>
        <a:xfrm>
          <a:off x="425053" y="1549650"/>
          <a:ext cx="4146946" cy="1155991"/>
        </a:xfrm>
        <a:custGeom>
          <a:avLst/>
          <a:gdLst/>
          <a:ahLst/>
          <a:cxnLst/>
          <a:rect l="0" t="0" r="0" b="0"/>
          <a:pathLst>
            <a:path>
              <a:moveTo>
                <a:pt x="4146946" y="0"/>
              </a:moveTo>
              <a:lnTo>
                <a:pt x="4146946" y="1023162"/>
              </a:lnTo>
              <a:lnTo>
                <a:pt x="0" y="1023162"/>
              </a:lnTo>
              <a:lnTo>
                <a:pt x="0" y="11559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1D4F9F-51ED-2B41-A6C3-2D8084D68E4C}">
      <dsp:nvSpPr>
        <dsp:cNvPr id="0" name=""/>
        <dsp:cNvSpPr/>
      </dsp:nvSpPr>
      <dsp:spPr>
        <a:xfrm>
          <a:off x="4146946" y="699544"/>
          <a:ext cx="850106" cy="85010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6FCDC7-5F96-CD43-8BEC-A6BE4A5C0B82}">
      <dsp:nvSpPr>
        <dsp:cNvPr id="0" name=""/>
        <dsp:cNvSpPr/>
      </dsp:nvSpPr>
      <dsp:spPr>
        <a:xfrm>
          <a:off x="5076061" y="771548"/>
          <a:ext cx="1275159" cy="850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Jaime Llorente</a:t>
          </a:r>
        </a:p>
      </dsp:txBody>
      <dsp:txXfrm>
        <a:off x="5076061" y="771548"/>
        <a:ext cx="1275159" cy="850106"/>
      </dsp:txXfrm>
    </dsp:sp>
    <dsp:sp modelId="{8EF1A665-7455-3043-881D-FEB599BAFD8C}">
      <dsp:nvSpPr>
        <dsp:cNvPr id="0" name=""/>
        <dsp:cNvSpPr/>
      </dsp:nvSpPr>
      <dsp:spPr>
        <a:xfrm>
          <a:off x="0" y="2705641"/>
          <a:ext cx="850106" cy="85010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35B2AF-AF76-0049-B5A3-47939D764516}">
      <dsp:nvSpPr>
        <dsp:cNvPr id="0" name=""/>
        <dsp:cNvSpPr/>
      </dsp:nvSpPr>
      <dsp:spPr>
        <a:xfrm>
          <a:off x="21496" y="3620390"/>
          <a:ext cx="1275159" cy="850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Pablo Javier Ramírez</a:t>
          </a:r>
        </a:p>
      </dsp:txBody>
      <dsp:txXfrm>
        <a:off x="21496" y="3620390"/>
        <a:ext cx="1275159" cy="850106"/>
      </dsp:txXfrm>
    </dsp:sp>
    <dsp:sp modelId="{522BD590-17ED-AA4C-A2FF-C36F53137E3F}">
      <dsp:nvSpPr>
        <dsp:cNvPr id="0" name=""/>
        <dsp:cNvSpPr/>
      </dsp:nvSpPr>
      <dsp:spPr>
        <a:xfrm>
          <a:off x="2340471" y="2706704"/>
          <a:ext cx="850106" cy="85010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8E83F7-9D19-AD40-BFAB-AFC55CB5DF8A}">
      <dsp:nvSpPr>
        <dsp:cNvPr id="0" name=""/>
        <dsp:cNvSpPr/>
      </dsp:nvSpPr>
      <dsp:spPr>
        <a:xfrm>
          <a:off x="2195736" y="3507852"/>
          <a:ext cx="1275159" cy="850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Álvaro Sanz</a:t>
          </a:r>
        </a:p>
      </dsp:txBody>
      <dsp:txXfrm>
        <a:off x="2195736" y="3507852"/>
        <a:ext cx="1275159" cy="850106"/>
      </dsp:txXfrm>
    </dsp:sp>
    <dsp:sp modelId="{2D77EA69-699B-8845-982D-93AB44B4C39D}">
      <dsp:nvSpPr>
        <dsp:cNvPr id="0" name=""/>
        <dsp:cNvSpPr/>
      </dsp:nvSpPr>
      <dsp:spPr>
        <a:xfrm>
          <a:off x="5796135" y="2715766"/>
          <a:ext cx="850106" cy="850106"/>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3CB79-DF58-134A-A8E3-4C75A6309B87}">
      <dsp:nvSpPr>
        <dsp:cNvPr id="0" name=""/>
        <dsp:cNvSpPr/>
      </dsp:nvSpPr>
      <dsp:spPr>
        <a:xfrm>
          <a:off x="5652123" y="3507852"/>
          <a:ext cx="1275159" cy="850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Alejandro Eugenio Tena</a:t>
          </a:r>
        </a:p>
      </dsp:txBody>
      <dsp:txXfrm>
        <a:off x="5652123" y="3507852"/>
        <a:ext cx="1275159" cy="850106"/>
      </dsp:txXfrm>
    </dsp:sp>
    <dsp:sp modelId="{BCBC7EC5-60A2-F648-B891-77F71B9D9F00}">
      <dsp:nvSpPr>
        <dsp:cNvPr id="0" name=""/>
        <dsp:cNvSpPr/>
      </dsp:nvSpPr>
      <dsp:spPr>
        <a:xfrm>
          <a:off x="7740354" y="2715766"/>
          <a:ext cx="850106" cy="850106"/>
        </a:xfrm>
        <a:prstGeom prst="ellipse">
          <a:avLst/>
        </a:prstGeom>
        <a:blipFill rotWithShape="1">
          <a:blip xmlns:r="http://schemas.openxmlformats.org/officeDocument/2006/relationships" r:embed="rId5">
            <a:extLst>
              <a:ext uri="{28A0092B-C50C-407E-A947-70E740481C1C}">
                <a14:useLocalDpi xmlns:a14="http://schemas.microsoft.com/office/drawing/2010/main" val="0"/>
              </a:ext>
            </a:extLst>
          </a:blip>
          <a:srcRect/>
          <a:stretch>
            <a:fillRect l="-14000" r="-1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EBAD13-78A7-B84D-8606-368C6EA92B3D}">
      <dsp:nvSpPr>
        <dsp:cNvPr id="0" name=""/>
        <dsp:cNvSpPr/>
      </dsp:nvSpPr>
      <dsp:spPr>
        <a:xfrm>
          <a:off x="7740354" y="3579865"/>
          <a:ext cx="1275159" cy="850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José Ignacio Vadillo</a:t>
          </a:r>
        </a:p>
      </dsp:txBody>
      <dsp:txXfrm>
        <a:off x="7740354" y="3579865"/>
        <a:ext cx="1275159" cy="850106"/>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100" b="0" i="0" u="none" strike="noStrike" cap="none"/>
            </a:lvl1pPr>
            <a:lvl2pPr marL="457200" marR="0" lvl="1" indent="0" algn="l" rtl="0">
              <a:spcBef>
                <a:spcPts val="0"/>
              </a:spcBef>
              <a:buNone/>
              <a:defRPr sz="1100" b="0" i="0" u="none" strike="noStrike" cap="none"/>
            </a:lvl2pPr>
            <a:lvl3pPr marL="914400" marR="0" lvl="2" indent="0" algn="l" rtl="0">
              <a:spcBef>
                <a:spcPts val="0"/>
              </a:spcBef>
              <a:buNone/>
              <a:defRPr sz="1100" b="0" i="0" u="none" strike="noStrike" cap="none"/>
            </a:lvl3pPr>
            <a:lvl4pPr marL="1371600" marR="0" lvl="3" indent="0" algn="l" rtl="0">
              <a:spcBef>
                <a:spcPts val="0"/>
              </a:spcBef>
              <a:buNone/>
              <a:defRPr sz="1100" b="0" i="0" u="none" strike="noStrike" cap="none"/>
            </a:lvl4pPr>
            <a:lvl5pPr marL="1828800" marR="0" lvl="4" indent="0" algn="l" rtl="0">
              <a:spcBef>
                <a:spcPts val="0"/>
              </a:spcBef>
              <a:buNone/>
              <a:defRPr sz="1100" b="0" i="0" u="none" strike="noStrike" cap="none"/>
            </a:lvl5pPr>
            <a:lvl6pPr marL="2286000" marR="0" lvl="5" indent="0" algn="l" rtl="0">
              <a:spcBef>
                <a:spcPts val="0"/>
              </a:spcBef>
              <a:buNone/>
              <a:defRPr sz="1100" b="0" i="0" u="none" strike="noStrike" cap="none"/>
            </a:lvl6pPr>
            <a:lvl7pPr marL="2743200" marR="0" lvl="6" indent="0" algn="l" rtl="0">
              <a:spcBef>
                <a:spcPts val="0"/>
              </a:spcBef>
              <a:buNone/>
              <a:defRPr sz="1100" b="0" i="0" u="none" strike="noStrike" cap="none"/>
            </a:lvl7pPr>
            <a:lvl8pPr marL="3200400" marR="0" lvl="7" indent="0" algn="l" rtl="0">
              <a:spcBef>
                <a:spcPts val="0"/>
              </a:spcBef>
              <a:buNone/>
              <a:defRPr sz="1100" b="0" i="0" u="none" strike="noStrike" cap="none"/>
            </a:lvl8pPr>
            <a:lvl9pPr marL="3657600" marR="0" lvl="8" indent="0" algn="l" rtl="0">
              <a:spcBef>
                <a:spcPts val="0"/>
              </a:spcBef>
              <a:buNone/>
              <a:defRPr sz="1100" b="0" i="0" u="none" strike="noStrike" cap="none"/>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685853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692093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512871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3548244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9" name="Shape 19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337356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407047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 name="Shape 6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474901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3090894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3818942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405374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513959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454912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284153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915525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Shape 9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8" name="Shape 91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227403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984487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5524515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19751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1079504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4808112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175505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3100278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30735761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7233241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00604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Shape 10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9" name="Shape 103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Shape 1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4" name="Shape 115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Shape 1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48" name="Shape 114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Shape 1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4" name="Shape 115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16485546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Shape 1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4" name="Shape 115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4922347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Shape 1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4" name="Shape 115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21312563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Shape 1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4" name="Shape 115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extLst>
      <p:ext uri="{BB962C8B-B14F-4D97-AF65-F5344CB8AC3E}">
        <p14:creationId xmlns:p14="http://schemas.microsoft.com/office/powerpoint/2010/main" val="309754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Shape 1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0" name="Shape 117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Shape 1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6" name="Shape 117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9" name="Shape 17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rotWithShape="1">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0" name="Shape 10"/>
          <p:cNvSpPr/>
          <p:nvPr/>
        </p:nvSpPr>
        <p:spPr>
          <a:xfrm>
            <a:off x="2748000" y="747750"/>
            <a:ext cx="3647999" cy="3647999"/>
          </a:xfrm>
          <a:prstGeom prst="ellipse">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1" name="Shape 11"/>
          <p:cNvSpPr txBox="1">
            <a:spLocks noGrp="1"/>
          </p:cNvSpPr>
          <p:nvPr>
            <p:ph type="title"/>
          </p:nvPr>
        </p:nvSpPr>
        <p:spPr>
          <a:xfrm>
            <a:off x="2747950" y="747775"/>
            <a:ext cx="3647999" cy="36479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Muli"/>
              <a:buNone/>
              <a:defRPr sz="24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2400" b="1">
                <a:solidFill>
                  <a:srgbClr val="FFFFFF"/>
                </a:solidFill>
                <a:latin typeface="Muli"/>
                <a:ea typeface="Muli"/>
                <a:cs typeface="Muli"/>
                <a:sym typeface="Muli"/>
              </a:defRPr>
            </a:lvl2pPr>
            <a:lvl3pPr lvl="2" indent="0" rtl="0">
              <a:spcBef>
                <a:spcPts val="0"/>
              </a:spcBef>
              <a:buClr>
                <a:srgbClr val="FFFFFF"/>
              </a:buClr>
              <a:buFont typeface="Muli"/>
              <a:buNone/>
              <a:defRPr sz="2400" b="1">
                <a:solidFill>
                  <a:srgbClr val="FFFFFF"/>
                </a:solidFill>
                <a:latin typeface="Muli"/>
                <a:ea typeface="Muli"/>
                <a:cs typeface="Muli"/>
                <a:sym typeface="Muli"/>
              </a:defRPr>
            </a:lvl3pPr>
            <a:lvl4pPr lvl="3" indent="0" rtl="0">
              <a:spcBef>
                <a:spcPts val="0"/>
              </a:spcBef>
              <a:buClr>
                <a:srgbClr val="FFFFFF"/>
              </a:buClr>
              <a:buFont typeface="Muli"/>
              <a:buNone/>
              <a:defRPr sz="2400" b="1">
                <a:solidFill>
                  <a:srgbClr val="FFFFFF"/>
                </a:solidFill>
                <a:latin typeface="Muli"/>
                <a:ea typeface="Muli"/>
                <a:cs typeface="Muli"/>
                <a:sym typeface="Muli"/>
              </a:defRPr>
            </a:lvl4pPr>
            <a:lvl5pPr lvl="4" indent="0" rtl="0">
              <a:spcBef>
                <a:spcPts val="0"/>
              </a:spcBef>
              <a:buClr>
                <a:srgbClr val="FFFFFF"/>
              </a:buClr>
              <a:buFont typeface="Muli"/>
              <a:buNone/>
              <a:defRPr sz="2400" b="1">
                <a:solidFill>
                  <a:srgbClr val="FFFFFF"/>
                </a:solidFill>
                <a:latin typeface="Muli"/>
                <a:ea typeface="Muli"/>
                <a:cs typeface="Muli"/>
                <a:sym typeface="Muli"/>
              </a:defRPr>
            </a:lvl5pPr>
            <a:lvl6pPr lvl="5" indent="0" rtl="0">
              <a:spcBef>
                <a:spcPts val="0"/>
              </a:spcBef>
              <a:buClr>
                <a:srgbClr val="FFFFFF"/>
              </a:buClr>
              <a:buFont typeface="Muli"/>
              <a:buNone/>
              <a:defRPr sz="2400" b="1">
                <a:solidFill>
                  <a:srgbClr val="FFFFFF"/>
                </a:solidFill>
                <a:latin typeface="Muli"/>
                <a:ea typeface="Muli"/>
                <a:cs typeface="Muli"/>
                <a:sym typeface="Muli"/>
              </a:defRPr>
            </a:lvl6pPr>
            <a:lvl7pPr lvl="6" indent="0" rtl="0">
              <a:spcBef>
                <a:spcPts val="0"/>
              </a:spcBef>
              <a:buClr>
                <a:srgbClr val="FFFFFF"/>
              </a:buClr>
              <a:buFont typeface="Muli"/>
              <a:buNone/>
              <a:defRPr sz="2400" b="1">
                <a:solidFill>
                  <a:srgbClr val="FFFFFF"/>
                </a:solidFill>
                <a:latin typeface="Muli"/>
                <a:ea typeface="Muli"/>
                <a:cs typeface="Muli"/>
                <a:sym typeface="Muli"/>
              </a:defRPr>
            </a:lvl7pPr>
            <a:lvl8pPr lvl="7" indent="0" rtl="0">
              <a:spcBef>
                <a:spcPts val="0"/>
              </a:spcBef>
              <a:buClr>
                <a:srgbClr val="FFFFFF"/>
              </a:buClr>
              <a:buFont typeface="Muli"/>
              <a:buNone/>
              <a:defRPr sz="2400" b="1">
                <a:solidFill>
                  <a:srgbClr val="FFFFFF"/>
                </a:solidFill>
                <a:latin typeface="Muli"/>
                <a:ea typeface="Muli"/>
                <a:cs typeface="Muli"/>
                <a:sym typeface="Muli"/>
              </a:defRPr>
            </a:lvl8pPr>
            <a:lvl9pPr lvl="8" indent="0" rtl="0">
              <a:spcBef>
                <a:spcPts val="0"/>
              </a:spcBef>
              <a:buClr>
                <a:srgbClr val="FFFFFF"/>
              </a:buClr>
              <a:buFont typeface="Muli"/>
              <a:buNone/>
              <a:defRPr sz="2400" b="1">
                <a:solidFill>
                  <a:srgbClr val="FFFFFF"/>
                </a:solidFill>
                <a:latin typeface="Muli"/>
                <a:ea typeface="Muli"/>
                <a:cs typeface="Muli"/>
                <a:sym typeface="Mul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 2 columns">
    <p:bg>
      <p:bgPr>
        <a:blipFill rotWithShape="1">
          <a:blip r:embed="rId2">
            <a:alphaModFix/>
          </a:blip>
          <a:stretch>
            <a:fillRect/>
          </a:stretch>
        </a:blipFill>
        <a:effectLst/>
      </p:bgPr>
    </p:bg>
    <p:spTree>
      <p:nvGrpSpPr>
        <p:cNvPr id="1" name="Shape 12"/>
        <p:cNvGrpSpPr/>
        <p:nvPr/>
      </p:nvGrpSpPr>
      <p:grpSpPr>
        <a:xfrm>
          <a:off x="0" y="0"/>
          <a:ext cx="0" cy="0"/>
          <a:chOff x="0" y="0"/>
          <a:chExt cx="0" cy="0"/>
        </a:xfrm>
      </p:grpSpPr>
      <p:sp>
        <p:nvSpPr>
          <p:cNvPr id="13" name="Shape 13"/>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 name="Shape 14"/>
          <p:cNvSpPr/>
          <p:nvPr/>
        </p:nvSpPr>
        <p:spPr>
          <a:xfrm>
            <a:off x="2380350" y="0"/>
            <a:ext cx="6763800" cy="5143499"/>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 name="Shape 15"/>
          <p:cNvSpPr txBox="1">
            <a:spLocks noGrp="1"/>
          </p:cNvSpPr>
          <p:nvPr>
            <p:ph type="title"/>
          </p:nvPr>
        </p:nvSpPr>
        <p:spPr>
          <a:xfrm>
            <a:off x="2902775" y="302375"/>
            <a:ext cx="5718600" cy="5030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Muli"/>
              <a:buNone/>
              <a:defRPr sz="18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1800" b="1">
                <a:solidFill>
                  <a:srgbClr val="FFFFFF"/>
                </a:solidFill>
                <a:latin typeface="Muli"/>
                <a:ea typeface="Muli"/>
                <a:cs typeface="Muli"/>
                <a:sym typeface="Muli"/>
              </a:defRPr>
            </a:lvl2pPr>
            <a:lvl3pPr lvl="2" indent="0" rtl="0">
              <a:spcBef>
                <a:spcPts val="0"/>
              </a:spcBef>
              <a:buClr>
                <a:srgbClr val="FFFFFF"/>
              </a:buClr>
              <a:buFont typeface="Muli"/>
              <a:buNone/>
              <a:defRPr sz="1800" b="1">
                <a:solidFill>
                  <a:srgbClr val="FFFFFF"/>
                </a:solidFill>
                <a:latin typeface="Muli"/>
                <a:ea typeface="Muli"/>
                <a:cs typeface="Muli"/>
                <a:sym typeface="Muli"/>
              </a:defRPr>
            </a:lvl3pPr>
            <a:lvl4pPr lvl="3" indent="0" rtl="0">
              <a:spcBef>
                <a:spcPts val="0"/>
              </a:spcBef>
              <a:buClr>
                <a:srgbClr val="FFFFFF"/>
              </a:buClr>
              <a:buFont typeface="Muli"/>
              <a:buNone/>
              <a:defRPr sz="1800" b="1">
                <a:solidFill>
                  <a:srgbClr val="FFFFFF"/>
                </a:solidFill>
                <a:latin typeface="Muli"/>
                <a:ea typeface="Muli"/>
                <a:cs typeface="Muli"/>
                <a:sym typeface="Muli"/>
              </a:defRPr>
            </a:lvl4pPr>
            <a:lvl5pPr lvl="4" indent="0" rtl="0">
              <a:spcBef>
                <a:spcPts val="0"/>
              </a:spcBef>
              <a:buClr>
                <a:srgbClr val="FFFFFF"/>
              </a:buClr>
              <a:buFont typeface="Muli"/>
              <a:buNone/>
              <a:defRPr sz="1800" b="1">
                <a:solidFill>
                  <a:srgbClr val="FFFFFF"/>
                </a:solidFill>
                <a:latin typeface="Muli"/>
                <a:ea typeface="Muli"/>
                <a:cs typeface="Muli"/>
                <a:sym typeface="Muli"/>
              </a:defRPr>
            </a:lvl5pPr>
            <a:lvl6pPr lvl="5" indent="0" rtl="0">
              <a:spcBef>
                <a:spcPts val="0"/>
              </a:spcBef>
              <a:buClr>
                <a:srgbClr val="FFFFFF"/>
              </a:buClr>
              <a:buFont typeface="Muli"/>
              <a:buNone/>
              <a:defRPr sz="1800" b="1">
                <a:solidFill>
                  <a:srgbClr val="FFFFFF"/>
                </a:solidFill>
                <a:latin typeface="Muli"/>
                <a:ea typeface="Muli"/>
                <a:cs typeface="Muli"/>
                <a:sym typeface="Muli"/>
              </a:defRPr>
            </a:lvl6pPr>
            <a:lvl7pPr lvl="6" indent="0" rtl="0">
              <a:spcBef>
                <a:spcPts val="0"/>
              </a:spcBef>
              <a:buClr>
                <a:srgbClr val="FFFFFF"/>
              </a:buClr>
              <a:buFont typeface="Muli"/>
              <a:buNone/>
              <a:defRPr sz="1800" b="1">
                <a:solidFill>
                  <a:srgbClr val="FFFFFF"/>
                </a:solidFill>
                <a:latin typeface="Muli"/>
                <a:ea typeface="Muli"/>
                <a:cs typeface="Muli"/>
                <a:sym typeface="Muli"/>
              </a:defRPr>
            </a:lvl7pPr>
            <a:lvl8pPr lvl="7" indent="0" rtl="0">
              <a:spcBef>
                <a:spcPts val="0"/>
              </a:spcBef>
              <a:buClr>
                <a:srgbClr val="FFFFFF"/>
              </a:buClr>
              <a:buFont typeface="Muli"/>
              <a:buNone/>
              <a:defRPr sz="1800" b="1">
                <a:solidFill>
                  <a:srgbClr val="FFFFFF"/>
                </a:solidFill>
                <a:latin typeface="Muli"/>
                <a:ea typeface="Muli"/>
                <a:cs typeface="Muli"/>
                <a:sym typeface="Muli"/>
              </a:defRPr>
            </a:lvl8pPr>
            <a:lvl9pPr lvl="8" indent="0" rtl="0">
              <a:spcBef>
                <a:spcPts val="0"/>
              </a:spcBef>
              <a:buClr>
                <a:srgbClr val="FFFFFF"/>
              </a:buClr>
              <a:buFont typeface="Muli"/>
              <a:buNone/>
              <a:defRPr sz="1800" b="1">
                <a:solidFill>
                  <a:srgbClr val="FFFFFF"/>
                </a:solidFill>
                <a:latin typeface="Muli"/>
                <a:ea typeface="Muli"/>
                <a:cs typeface="Muli"/>
                <a:sym typeface="Muli"/>
              </a:defRPr>
            </a:lvl9pPr>
          </a:lstStyle>
          <a:p>
            <a:endParaRPr/>
          </a:p>
        </p:txBody>
      </p:sp>
      <p:sp>
        <p:nvSpPr>
          <p:cNvPr id="16" name="Shape 16"/>
          <p:cNvSpPr txBox="1">
            <a:spLocks noGrp="1"/>
          </p:cNvSpPr>
          <p:nvPr>
            <p:ph type="body" idx="1"/>
          </p:nvPr>
        </p:nvSpPr>
        <p:spPr>
          <a:xfrm>
            <a:off x="2902950" y="1509475"/>
            <a:ext cx="2780700" cy="3125100"/>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FFFFFF"/>
              </a:buClr>
              <a:buSzPct val="100000"/>
              <a:buFont typeface="Muli"/>
              <a:buChar char="➜"/>
              <a:defRPr sz="18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9pPr>
          </a:lstStyle>
          <a:p>
            <a:endParaRPr/>
          </a:p>
        </p:txBody>
      </p:sp>
      <p:sp>
        <p:nvSpPr>
          <p:cNvPr id="17" name="Shape 17"/>
          <p:cNvSpPr txBox="1">
            <a:spLocks noGrp="1"/>
          </p:cNvSpPr>
          <p:nvPr>
            <p:ph type="body" idx="2"/>
          </p:nvPr>
        </p:nvSpPr>
        <p:spPr>
          <a:xfrm>
            <a:off x="5840728" y="1509475"/>
            <a:ext cx="2780700" cy="3125100"/>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FFFFFF"/>
              </a:buClr>
              <a:buSzPct val="100000"/>
              <a:buFont typeface="Muli"/>
              <a:buChar char="➜"/>
              <a:defRPr sz="18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bg>
      <p:bgPr>
        <a:solidFill>
          <a:srgbClr val="FFFFFF"/>
        </a:solidFill>
        <a:effectLst/>
      </p:bgPr>
    </p:bg>
    <p:spTree>
      <p:nvGrpSpPr>
        <p:cNvPr id="1"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ubtitle">
    <p:bg>
      <p:bgPr>
        <a:blipFill rotWithShape="1">
          <a:blip r:embed="rId2">
            <a:alphaModFix/>
          </a:blip>
          <a:stretch>
            <a:fillRect/>
          </a:stretch>
        </a:blipFill>
        <a:effectLst/>
      </p:bgPr>
    </p:bg>
    <p:spTree>
      <p:nvGrpSpPr>
        <p:cNvPr id="1" name="Shape 19"/>
        <p:cNvGrpSpPr/>
        <p:nvPr/>
      </p:nvGrpSpPr>
      <p:grpSpPr>
        <a:xfrm>
          <a:off x="0" y="0"/>
          <a:ext cx="0" cy="0"/>
          <a:chOff x="0" y="0"/>
          <a:chExt cx="0" cy="0"/>
        </a:xfrm>
      </p:grpSpPr>
      <p:sp>
        <p:nvSpPr>
          <p:cNvPr id="20" name="Shape 20"/>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1" name="Shape 21"/>
          <p:cNvSpPr/>
          <p:nvPr/>
        </p:nvSpPr>
        <p:spPr>
          <a:xfrm>
            <a:off x="2525575" y="525325"/>
            <a:ext cx="4092900" cy="4092900"/>
          </a:xfrm>
          <a:prstGeom prst="diamond">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 name="Shape 22"/>
          <p:cNvSpPr txBox="1">
            <a:spLocks noGrp="1"/>
          </p:cNvSpPr>
          <p:nvPr>
            <p:ph type="subTitle" idx="1"/>
          </p:nvPr>
        </p:nvSpPr>
        <p:spPr>
          <a:xfrm>
            <a:off x="3009350" y="2573875"/>
            <a:ext cx="3086700" cy="20445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1pPr>
            <a:lvl2pPr marL="457200" marR="0" lvl="1"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
        <p:nvSpPr>
          <p:cNvPr id="23" name="Shape 23"/>
          <p:cNvSpPr txBox="1">
            <a:spLocks noGrp="1"/>
          </p:cNvSpPr>
          <p:nvPr>
            <p:ph type="title"/>
          </p:nvPr>
        </p:nvSpPr>
        <p:spPr>
          <a:xfrm>
            <a:off x="3048000" y="529375"/>
            <a:ext cx="3048000" cy="2044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Muli"/>
              <a:buNone/>
              <a:defRPr sz="24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2400" b="1">
                <a:solidFill>
                  <a:srgbClr val="FFFFFF"/>
                </a:solidFill>
                <a:latin typeface="Muli"/>
                <a:ea typeface="Muli"/>
                <a:cs typeface="Muli"/>
                <a:sym typeface="Muli"/>
              </a:defRPr>
            </a:lvl2pPr>
            <a:lvl3pPr lvl="2" indent="0" rtl="0">
              <a:spcBef>
                <a:spcPts val="0"/>
              </a:spcBef>
              <a:buClr>
                <a:srgbClr val="FFFFFF"/>
              </a:buClr>
              <a:buFont typeface="Muli"/>
              <a:buNone/>
              <a:defRPr sz="2400" b="1">
                <a:solidFill>
                  <a:srgbClr val="FFFFFF"/>
                </a:solidFill>
                <a:latin typeface="Muli"/>
                <a:ea typeface="Muli"/>
                <a:cs typeface="Muli"/>
                <a:sym typeface="Muli"/>
              </a:defRPr>
            </a:lvl3pPr>
            <a:lvl4pPr lvl="3" indent="0" rtl="0">
              <a:spcBef>
                <a:spcPts val="0"/>
              </a:spcBef>
              <a:buClr>
                <a:srgbClr val="FFFFFF"/>
              </a:buClr>
              <a:buFont typeface="Muli"/>
              <a:buNone/>
              <a:defRPr sz="2400" b="1">
                <a:solidFill>
                  <a:srgbClr val="FFFFFF"/>
                </a:solidFill>
                <a:latin typeface="Muli"/>
                <a:ea typeface="Muli"/>
                <a:cs typeface="Muli"/>
                <a:sym typeface="Muli"/>
              </a:defRPr>
            </a:lvl4pPr>
            <a:lvl5pPr lvl="4" indent="0" rtl="0">
              <a:spcBef>
                <a:spcPts val="0"/>
              </a:spcBef>
              <a:buClr>
                <a:srgbClr val="FFFFFF"/>
              </a:buClr>
              <a:buFont typeface="Muli"/>
              <a:buNone/>
              <a:defRPr sz="2400" b="1">
                <a:solidFill>
                  <a:srgbClr val="FFFFFF"/>
                </a:solidFill>
                <a:latin typeface="Muli"/>
                <a:ea typeface="Muli"/>
                <a:cs typeface="Muli"/>
                <a:sym typeface="Muli"/>
              </a:defRPr>
            </a:lvl5pPr>
            <a:lvl6pPr lvl="5" indent="0" rtl="0">
              <a:spcBef>
                <a:spcPts val="0"/>
              </a:spcBef>
              <a:buClr>
                <a:srgbClr val="FFFFFF"/>
              </a:buClr>
              <a:buFont typeface="Muli"/>
              <a:buNone/>
              <a:defRPr sz="2400" b="1">
                <a:solidFill>
                  <a:srgbClr val="FFFFFF"/>
                </a:solidFill>
                <a:latin typeface="Muli"/>
                <a:ea typeface="Muli"/>
                <a:cs typeface="Muli"/>
                <a:sym typeface="Muli"/>
              </a:defRPr>
            </a:lvl6pPr>
            <a:lvl7pPr lvl="6" indent="0" rtl="0">
              <a:spcBef>
                <a:spcPts val="0"/>
              </a:spcBef>
              <a:buClr>
                <a:srgbClr val="FFFFFF"/>
              </a:buClr>
              <a:buFont typeface="Muli"/>
              <a:buNone/>
              <a:defRPr sz="2400" b="1">
                <a:solidFill>
                  <a:srgbClr val="FFFFFF"/>
                </a:solidFill>
                <a:latin typeface="Muli"/>
                <a:ea typeface="Muli"/>
                <a:cs typeface="Muli"/>
                <a:sym typeface="Muli"/>
              </a:defRPr>
            </a:lvl7pPr>
            <a:lvl8pPr lvl="7" indent="0" rtl="0">
              <a:spcBef>
                <a:spcPts val="0"/>
              </a:spcBef>
              <a:buClr>
                <a:srgbClr val="FFFFFF"/>
              </a:buClr>
              <a:buFont typeface="Muli"/>
              <a:buNone/>
              <a:defRPr sz="2400" b="1">
                <a:solidFill>
                  <a:srgbClr val="FFFFFF"/>
                </a:solidFill>
                <a:latin typeface="Muli"/>
                <a:ea typeface="Muli"/>
                <a:cs typeface="Muli"/>
                <a:sym typeface="Muli"/>
              </a:defRPr>
            </a:lvl8pPr>
            <a:lvl9pPr lvl="8" indent="0" rtl="0">
              <a:spcBef>
                <a:spcPts val="0"/>
              </a:spcBef>
              <a:buClr>
                <a:srgbClr val="FFFFFF"/>
              </a:buClr>
              <a:buFont typeface="Muli"/>
              <a:buNone/>
              <a:defRPr sz="2400" b="1">
                <a:solidFill>
                  <a:srgbClr val="FFFFFF"/>
                </a:solidFill>
                <a:latin typeface="Muli"/>
                <a:ea typeface="Muli"/>
                <a:cs typeface="Muli"/>
                <a:sym typeface="Mul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1 column">
    <p:bg>
      <p:bgPr>
        <a:blipFill rotWithShape="1">
          <a:blip r:embed="rId2">
            <a:alphaModFix/>
          </a:blip>
          <a:stretch>
            <a:fillRect/>
          </a:stretch>
        </a:blipFill>
        <a:effectLst/>
      </p:bgPr>
    </p:bg>
    <p:spTree>
      <p:nvGrpSpPr>
        <p:cNvPr id="1" name="Shape 28"/>
        <p:cNvGrpSpPr/>
        <p:nvPr/>
      </p:nvGrpSpPr>
      <p:grpSpPr>
        <a:xfrm>
          <a:off x="0" y="0"/>
          <a:ext cx="0" cy="0"/>
          <a:chOff x="0" y="0"/>
          <a:chExt cx="0" cy="0"/>
        </a:xfrm>
      </p:grpSpPr>
      <p:sp>
        <p:nvSpPr>
          <p:cNvPr id="29" name="Shape 29"/>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0" name="Shape 30"/>
          <p:cNvSpPr/>
          <p:nvPr/>
        </p:nvSpPr>
        <p:spPr>
          <a:xfrm>
            <a:off x="2380350" y="0"/>
            <a:ext cx="6763800" cy="5143499"/>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 name="Shape 31"/>
          <p:cNvSpPr txBox="1">
            <a:spLocks noGrp="1"/>
          </p:cNvSpPr>
          <p:nvPr>
            <p:ph type="title"/>
          </p:nvPr>
        </p:nvSpPr>
        <p:spPr>
          <a:xfrm>
            <a:off x="2902775" y="302375"/>
            <a:ext cx="5718600" cy="5030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Muli"/>
              <a:buNone/>
              <a:defRPr sz="18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1800" b="1">
                <a:solidFill>
                  <a:srgbClr val="FFFFFF"/>
                </a:solidFill>
                <a:latin typeface="Muli"/>
                <a:ea typeface="Muli"/>
                <a:cs typeface="Muli"/>
                <a:sym typeface="Muli"/>
              </a:defRPr>
            </a:lvl2pPr>
            <a:lvl3pPr lvl="2" indent="0" rtl="0">
              <a:spcBef>
                <a:spcPts val="0"/>
              </a:spcBef>
              <a:buClr>
                <a:srgbClr val="FFFFFF"/>
              </a:buClr>
              <a:buFont typeface="Muli"/>
              <a:buNone/>
              <a:defRPr sz="1800" b="1">
                <a:solidFill>
                  <a:srgbClr val="FFFFFF"/>
                </a:solidFill>
                <a:latin typeface="Muli"/>
                <a:ea typeface="Muli"/>
                <a:cs typeface="Muli"/>
                <a:sym typeface="Muli"/>
              </a:defRPr>
            </a:lvl3pPr>
            <a:lvl4pPr lvl="3" indent="0" rtl="0">
              <a:spcBef>
                <a:spcPts val="0"/>
              </a:spcBef>
              <a:buClr>
                <a:srgbClr val="FFFFFF"/>
              </a:buClr>
              <a:buFont typeface="Muli"/>
              <a:buNone/>
              <a:defRPr sz="1800" b="1">
                <a:solidFill>
                  <a:srgbClr val="FFFFFF"/>
                </a:solidFill>
                <a:latin typeface="Muli"/>
                <a:ea typeface="Muli"/>
                <a:cs typeface="Muli"/>
                <a:sym typeface="Muli"/>
              </a:defRPr>
            </a:lvl4pPr>
            <a:lvl5pPr lvl="4" indent="0" rtl="0">
              <a:spcBef>
                <a:spcPts val="0"/>
              </a:spcBef>
              <a:buClr>
                <a:srgbClr val="FFFFFF"/>
              </a:buClr>
              <a:buFont typeface="Muli"/>
              <a:buNone/>
              <a:defRPr sz="1800" b="1">
                <a:solidFill>
                  <a:srgbClr val="FFFFFF"/>
                </a:solidFill>
                <a:latin typeface="Muli"/>
                <a:ea typeface="Muli"/>
                <a:cs typeface="Muli"/>
                <a:sym typeface="Muli"/>
              </a:defRPr>
            </a:lvl5pPr>
            <a:lvl6pPr lvl="5" indent="0" rtl="0">
              <a:spcBef>
                <a:spcPts val="0"/>
              </a:spcBef>
              <a:buClr>
                <a:srgbClr val="FFFFFF"/>
              </a:buClr>
              <a:buFont typeface="Muli"/>
              <a:buNone/>
              <a:defRPr sz="1800" b="1">
                <a:solidFill>
                  <a:srgbClr val="FFFFFF"/>
                </a:solidFill>
                <a:latin typeface="Muli"/>
                <a:ea typeface="Muli"/>
                <a:cs typeface="Muli"/>
                <a:sym typeface="Muli"/>
              </a:defRPr>
            </a:lvl6pPr>
            <a:lvl7pPr lvl="6" indent="0" rtl="0">
              <a:spcBef>
                <a:spcPts val="0"/>
              </a:spcBef>
              <a:buClr>
                <a:srgbClr val="FFFFFF"/>
              </a:buClr>
              <a:buFont typeface="Muli"/>
              <a:buNone/>
              <a:defRPr sz="1800" b="1">
                <a:solidFill>
                  <a:srgbClr val="FFFFFF"/>
                </a:solidFill>
                <a:latin typeface="Muli"/>
                <a:ea typeface="Muli"/>
                <a:cs typeface="Muli"/>
                <a:sym typeface="Muli"/>
              </a:defRPr>
            </a:lvl7pPr>
            <a:lvl8pPr lvl="7" indent="0" rtl="0">
              <a:spcBef>
                <a:spcPts val="0"/>
              </a:spcBef>
              <a:buClr>
                <a:srgbClr val="FFFFFF"/>
              </a:buClr>
              <a:buFont typeface="Muli"/>
              <a:buNone/>
              <a:defRPr sz="1800" b="1">
                <a:solidFill>
                  <a:srgbClr val="FFFFFF"/>
                </a:solidFill>
                <a:latin typeface="Muli"/>
                <a:ea typeface="Muli"/>
                <a:cs typeface="Muli"/>
                <a:sym typeface="Muli"/>
              </a:defRPr>
            </a:lvl8pPr>
            <a:lvl9pPr lvl="8" indent="0" rtl="0">
              <a:spcBef>
                <a:spcPts val="0"/>
              </a:spcBef>
              <a:buClr>
                <a:srgbClr val="FFFFFF"/>
              </a:buClr>
              <a:buFont typeface="Muli"/>
              <a:buNone/>
              <a:defRPr sz="1800" b="1">
                <a:solidFill>
                  <a:srgbClr val="FFFFFF"/>
                </a:solidFill>
                <a:latin typeface="Muli"/>
                <a:ea typeface="Muli"/>
                <a:cs typeface="Muli"/>
                <a:sym typeface="Muli"/>
              </a:defRPr>
            </a:lvl9pPr>
          </a:lstStyle>
          <a:p>
            <a:endParaRPr/>
          </a:p>
        </p:txBody>
      </p:sp>
      <p:sp>
        <p:nvSpPr>
          <p:cNvPr id="32" name="Shape 32"/>
          <p:cNvSpPr txBox="1">
            <a:spLocks noGrp="1"/>
          </p:cNvSpPr>
          <p:nvPr>
            <p:ph type="body" idx="1"/>
          </p:nvPr>
        </p:nvSpPr>
        <p:spPr>
          <a:xfrm>
            <a:off x="2902950" y="1509475"/>
            <a:ext cx="5718600" cy="3125100"/>
          </a:xfrm>
          <a:prstGeom prst="rect">
            <a:avLst/>
          </a:prstGeom>
          <a:noFill/>
          <a:ln>
            <a:noFill/>
          </a:ln>
        </p:spPr>
        <p:txBody>
          <a:bodyPr lIns="91425" tIns="91425" rIns="91425" bIns="91425" anchor="t" anchorCtr="0"/>
          <a:lstStyle>
            <a:lvl1pPr marL="0" marR="0" lvl="0" indent="126999" algn="l" rtl="0">
              <a:lnSpc>
                <a:spcPct val="100000"/>
              </a:lnSpc>
              <a:spcBef>
                <a:spcPts val="0"/>
              </a:spcBef>
              <a:spcAft>
                <a:spcPts val="0"/>
              </a:spcAft>
              <a:buClr>
                <a:srgbClr val="FFFFFF"/>
              </a:buClr>
              <a:buSzPct val="83333"/>
              <a:buFont typeface="Muli"/>
              <a:buChar char="➜"/>
              <a:defRPr sz="24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1 column half">
    <p:bg>
      <p:bgPr>
        <a:blipFill rotWithShape="1">
          <a:blip r:embed="rId2">
            <a:alphaModFix/>
          </a:blip>
          <a:stretch>
            <a:fillRect/>
          </a:stretch>
        </a:blipFill>
        <a:effectLst/>
      </p:bgPr>
    </p:bg>
    <p:spTree>
      <p:nvGrpSpPr>
        <p:cNvPr id="1" name="Shape 40"/>
        <p:cNvGrpSpPr/>
        <p:nvPr/>
      </p:nvGrpSpPr>
      <p:grpSpPr>
        <a:xfrm>
          <a:off x="0" y="0"/>
          <a:ext cx="0" cy="0"/>
          <a:chOff x="0" y="0"/>
          <a:chExt cx="0" cy="0"/>
        </a:xfrm>
      </p:grpSpPr>
      <p:sp>
        <p:nvSpPr>
          <p:cNvPr id="41" name="Shape 41"/>
          <p:cNvSpPr/>
          <p:nvPr/>
        </p:nvSpPr>
        <p:spPr>
          <a:xfrm>
            <a:off x="4572000" y="0"/>
            <a:ext cx="4572000" cy="5143499"/>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42" name="Shape 42"/>
          <p:cNvSpPr txBox="1">
            <a:spLocks noGrp="1"/>
          </p:cNvSpPr>
          <p:nvPr>
            <p:ph type="title"/>
          </p:nvPr>
        </p:nvSpPr>
        <p:spPr>
          <a:xfrm>
            <a:off x="5128375" y="302375"/>
            <a:ext cx="3493198" cy="5030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Muli"/>
              <a:buNone/>
              <a:defRPr sz="18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1800" b="1">
                <a:solidFill>
                  <a:srgbClr val="FFFFFF"/>
                </a:solidFill>
                <a:latin typeface="Muli"/>
                <a:ea typeface="Muli"/>
                <a:cs typeface="Muli"/>
                <a:sym typeface="Muli"/>
              </a:defRPr>
            </a:lvl2pPr>
            <a:lvl3pPr lvl="2" indent="0" rtl="0">
              <a:spcBef>
                <a:spcPts val="0"/>
              </a:spcBef>
              <a:buClr>
                <a:srgbClr val="FFFFFF"/>
              </a:buClr>
              <a:buFont typeface="Muli"/>
              <a:buNone/>
              <a:defRPr sz="1800" b="1">
                <a:solidFill>
                  <a:srgbClr val="FFFFFF"/>
                </a:solidFill>
                <a:latin typeface="Muli"/>
                <a:ea typeface="Muli"/>
                <a:cs typeface="Muli"/>
                <a:sym typeface="Muli"/>
              </a:defRPr>
            </a:lvl3pPr>
            <a:lvl4pPr lvl="3" indent="0" rtl="0">
              <a:spcBef>
                <a:spcPts val="0"/>
              </a:spcBef>
              <a:buClr>
                <a:srgbClr val="FFFFFF"/>
              </a:buClr>
              <a:buFont typeface="Muli"/>
              <a:buNone/>
              <a:defRPr sz="1800" b="1">
                <a:solidFill>
                  <a:srgbClr val="FFFFFF"/>
                </a:solidFill>
                <a:latin typeface="Muli"/>
                <a:ea typeface="Muli"/>
                <a:cs typeface="Muli"/>
                <a:sym typeface="Muli"/>
              </a:defRPr>
            </a:lvl4pPr>
            <a:lvl5pPr lvl="4" indent="0" rtl="0">
              <a:spcBef>
                <a:spcPts val="0"/>
              </a:spcBef>
              <a:buClr>
                <a:srgbClr val="FFFFFF"/>
              </a:buClr>
              <a:buFont typeface="Muli"/>
              <a:buNone/>
              <a:defRPr sz="1800" b="1">
                <a:solidFill>
                  <a:srgbClr val="FFFFFF"/>
                </a:solidFill>
                <a:latin typeface="Muli"/>
                <a:ea typeface="Muli"/>
                <a:cs typeface="Muli"/>
                <a:sym typeface="Muli"/>
              </a:defRPr>
            </a:lvl5pPr>
            <a:lvl6pPr lvl="5" indent="0" rtl="0">
              <a:spcBef>
                <a:spcPts val="0"/>
              </a:spcBef>
              <a:buClr>
                <a:srgbClr val="FFFFFF"/>
              </a:buClr>
              <a:buFont typeface="Muli"/>
              <a:buNone/>
              <a:defRPr sz="1800" b="1">
                <a:solidFill>
                  <a:srgbClr val="FFFFFF"/>
                </a:solidFill>
                <a:latin typeface="Muli"/>
                <a:ea typeface="Muli"/>
                <a:cs typeface="Muli"/>
                <a:sym typeface="Muli"/>
              </a:defRPr>
            </a:lvl6pPr>
            <a:lvl7pPr lvl="6" indent="0" rtl="0">
              <a:spcBef>
                <a:spcPts val="0"/>
              </a:spcBef>
              <a:buClr>
                <a:srgbClr val="FFFFFF"/>
              </a:buClr>
              <a:buFont typeface="Muli"/>
              <a:buNone/>
              <a:defRPr sz="1800" b="1">
                <a:solidFill>
                  <a:srgbClr val="FFFFFF"/>
                </a:solidFill>
                <a:latin typeface="Muli"/>
                <a:ea typeface="Muli"/>
                <a:cs typeface="Muli"/>
                <a:sym typeface="Muli"/>
              </a:defRPr>
            </a:lvl7pPr>
            <a:lvl8pPr lvl="7" indent="0" rtl="0">
              <a:spcBef>
                <a:spcPts val="0"/>
              </a:spcBef>
              <a:buClr>
                <a:srgbClr val="FFFFFF"/>
              </a:buClr>
              <a:buFont typeface="Muli"/>
              <a:buNone/>
              <a:defRPr sz="1800" b="1">
                <a:solidFill>
                  <a:srgbClr val="FFFFFF"/>
                </a:solidFill>
                <a:latin typeface="Muli"/>
                <a:ea typeface="Muli"/>
                <a:cs typeface="Muli"/>
                <a:sym typeface="Muli"/>
              </a:defRPr>
            </a:lvl8pPr>
            <a:lvl9pPr lvl="8" indent="0" rtl="0">
              <a:spcBef>
                <a:spcPts val="0"/>
              </a:spcBef>
              <a:buClr>
                <a:srgbClr val="FFFFFF"/>
              </a:buClr>
              <a:buFont typeface="Muli"/>
              <a:buNone/>
              <a:defRPr sz="1800" b="1">
                <a:solidFill>
                  <a:srgbClr val="FFFFFF"/>
                </a:solidFill>
                <a:latin typeface="Muli"/>
                <a:ea typeface="Muli"/>
                <a:cs typeface="Muli"/>
                <a:sym typeface="Muli"/>
              </a:defRPr>
            </a:lvl9pPr>
          </a:lstStyle>
          <a:p>
            <a:endParaRPr/>
          </a:p>
        </p:txBody>
      </p:sp>
      <p:sp>
        <p:nvSpPr>
          <p:cNvPr id="43" name="Shape 43"/>
          <p:cNvSpPr txBox="1">
            <a:spLocks noGrp="1"/>
          </p:cNvSpPr>
          <p:nvPr>
            <p:ph type="body" idx="1"/>
          </p:nvPr>
        </p:nvSpPr>
        <p:spPr>
          <a:xfrm>
            <a:off x="5128480" y="1509475"/>
            <a:ext cx="3493198" cy="3125100"/>
          </a:xfrm>
          <a:prstGeom prst="rect">
            <a:avLst/>
          </a:prstGeom>
          <a:noFill/>
          <a:ln>
            <a:noFill/>
          </a:ln>
        </p:spPr>
        <p:txBody>
          <a:bodyPr lIns="91425" tIns="91425" rIns="91425" bIns="91425" anchor="t" anchorCtr="0"/>
          <a:lstStyle>
            <a:lvl1pPr marL="0" marR="0" lvl="0" indent="126999" algn="l" rtl="0">
              <a:lnSpc>
                <a:spcPct val="100000"/>
              </a:lnSpc>
              <a:spcBef>
                <a:spcPts val="0"/>
              </a:spcBef>
              <a:spcAft>
                <a:spcPts val="0"/>
              </a:spcAft>
              <a:buClr>
                <a:srgbClr val="FFFFFF"/>
              </a:buClr>
              <a:buSzPct val="83333"/>
              <a:buFont typeface="Muli"/>
              <a:buChar char="➜"/>
              <a:defRPr sz="24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bg>
      <p:bgPr>
        <a:blipFill rotWithShape="1">
          <a:blip r:embed="rId2">
            <a:alphaModFix/>
          </a:blip>
          <a:stretch>
            <a:fillRect/>
          </a:stretch>
        </a:blipFill>
        <a:effectLst/>
      </p:bgPr>
    </p:bg>
    <p:spTree>
      <p:nvGrpSpPr>
        <p:cNvPr id="1" name="Shape 48"/>
        <p:cNvGrpSpPr/>
        <p:nvPr/>
      </p:nvGrpSpPr>
      <p:grpSpPr>
        <a:xfrm>
          <a:off x="0" y="0"/>
          <a:ext cx="0" cy="0"/>
          <a:chOff x="0" y="0"/>
          <a:chExt cx="0" cy="0"/>
        </a:xfrm>
      </p:grpSpPr>
      <p:sp>
        <p:nvSpPr>
          <p:cNvPr id="49" name="Shape 49"/>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50" name="Shape 50"/>
          <p:cNvSpPr/>
          <p:nvPr/>
        </p:nvSpPr>
        <p:spPr>
          <a:xfrm>
            <a:off x="1190100" y="4470400"/>
            <a:ext cx="6763800" cy="673199"/>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51" name="Shape 51"/>
          <p:cNvSpPr txBox="1">
            <a:spLocks noGrp="1"/>
          </p:cNvSpPr>
          <p:nvPr>
            <p:ph type="body" idx="1"/>
          </p:nvPr>
        </p:nvSpPr>
        <p:spPr>
          <a:xfrm>
            <a:off x="1190100" y="4470500"/>
            <a:ext cx="6763800" cy="673199"/>
          </a:xfrm>
          <a:prstGeom prst="rect">
            <a:avLst/>
          </a:prstGeom>
          <a:noFill/>
          <a:ln>
            <a:noFill/>
          </a:ln>
        </p:spPr>
        <p:txBody>
          <a:bodyPr lIns="91425" tIns="91425" rIns="91425" bIns="91425" anchor="ctr" anchorCtr="0"/>
          <a:lstStyle>
            <a:lvl1pPr marL="0" marR="0" lvl="0" indent="0" algn="ctr" rtl="0">
              <a:lnSpc>
                <a:spcPct val="100000"/>
              </a:lnSpc>
              <a:spcBef>
                <a:spcPts val="360"/>
              </a:spcBef>
              <a:spcAft>
                <a:spcPts val="0"/>
              </a:spcAft>
              <a:buClr>
                <a:srgbClr val="FFFFFF"/>
              </a:buClr>
              <a:buFont typeface="Muli"/>
              <a:buNone/>
              <a:defRPr sz="24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2902950" y="1509475"/>
            <a:ext cx="5718600" cy="3125100"/>
          </a:xfrm>
          <a:prstGeom prst="rect">
            <a:avLst/>
          </a:prstGeom>
          <a:noFill/>
          <a:ln>
            <a:noFill/>
          </a:ln>
        </p:spPr>
        <p:txBody>
          <a:bodyPr lIns="91425" tIns="91425" rIns="91425" bIns="91425" anchor="t" anchorCtr="0"/>
          <a:lstStyle>
            <a:lvl1pPr marL="0" marR="0" lvl="0" indent="126999" algn="l" rtl="0">
              <a:lnSpc>
                <a:spcPct val="100000"/>
              </a:lnSpc>
              <a:spcBef>
                <a:spcPts val="0"/>
              </a:spcBef>
              <a:spcAft>
                <a:spcPts val="0"/>
              </a:spcAft>
              <a:buClr>
                <a:srgbClr val="FFFFFF"/>
              </a:buClr>
              <a:buSzPct val="83333"/>
              <a:buFont typeface="Muli"/>
              <a:buChar char="➜"/>
              <a:defRPr sz="24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
        <p:nvSpPr>
          <p:cNvPr id="7" name="Shape 7"/>
          <p:cNvSpPr txBox="1">
            <a:spLocks noGrp="1"/>
          </p:cNvSpPr>
          <p:nvPr>
            <p:ph type="title"/>
          </p:nvPr>
        </p:nvSpPr>
        <p:spPr>
          <a:xfrm>
            <a:off x="2902775" y="302375"/>
            <a:ext cx="5718600" cy="5030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Muli"/>
              <a:buNone/>
              <a:defRPr sz="18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1800" b="1">
                <a:solidFill>
                  <a:srgbClr val="FFFFFF"/>
                </a:solidFill>
                <a:latin typeface="Muli"/>
                <a:ea typeface="Muli"/>
                <a:cs typeface="Muli"/>
                <a:sym typeface="Muli"/>
              </a:defRPr>
            </a:lvl2pPr>
            <a:lvl3pPr lvl="2" indent="0" rtl="0">
              <a:spcBef>
                <a:spcPts val="0"/>
              </a:spcBef>
              <a:buClr>
                <a:srgbClr val="FFFFFF"/>
              </a:buClr>
              <a:buFont typeface="Muli"/>
              <a:buNone/>
              <a:defRPr sz="1800" b="1">
                <a:solidFill>
                  <a:srgbClr val="FFFFFF"/>
                </a:solidFill>
                <a:latin typeface="Muli"/>
                <a:ea typeface="Muli"/>
                <a:cs typeface="Muli"/>
                <a:sym typeface="Muli"/>
              </a:defRPr>
            </a:lvl3pPr>
            <a:lvl4pPr lvl="3" indent="0" rtl="0">
              <a:spcBef>
                <a:spcPts val="0"/>
              </a:spcBef>
              <a:buClr>
                <a:srgbClr val="FFFFFF"/>
              </a:buClr>
              <a:buFont typeface="Muli"/>
              <a:buNone/>
              <a:defRPr sz="1800" b="1">
                <a:solidFill>
                  <a:srgbClr val="FFFFFF"/>
                </a:solidFill>
                <a:latin typeface="Muli"/>
                <a:ea typeface="Muli"/>
                <a:cs typeface="Muli"/>
                <a:sym typeface="Muli"/>
              </a:defRPr>
            </a:lvl4pPr>
            <a:lvl5pPr lvl="4" indent="0" rtl="0">
              <a:spcBef>
                <a:spcPts val="0"/>
              </a:spcBef>
              <a:buClr>
                <a:srgbClr val="FFFFFF"/>
              </a:buClr>
              <a:buFont typeface="Muli"/>
              <a:buNone/>
              <a:defRPr sz="1800" b="1">
                <a:solidFill>
                  <a:srgbClr val="FFFFFF"/>
                </a:solidFill>
                <a:latin typeface="Muli"/>
                <a:ea typeface="Muli"/>
                <a:cs typeface="Muli"/>
                <a:sym typeface="Muli"/>
              </a:defRPr>
            </a:lvl5pPr>
            <a:lvl6pPr lvl="5" indent="0" rtl="0">
              <a:spcBef>
                <a:spcPts val="0"/>
              </a:spcBef>
              <a:buClr>
                <a:srgbClr val="FFFFFF"/>
              </a:buClr>
              <a:buFont typeface="Muli"/>
              <a:buNone/>
              <a:defRPr sz="1800" b="1">
                <a:solidFill>
                  <a:srgbClr val="FFFFFF"/>
                </a:solidFill>
                <a:latin typeface="Muli"/>
                <a:ea typeface="Muli"/>
                <a:cs typeface="Muli"/>
                <a:sym typeface="Muli"/>
              </a:defRPr>
            </a:lvl6pPr>
            <a:lvl7pPr lvl="6" indent="0" rtl="0">
              <a:spcBef>
                <a:spcPts val="0"/>
              </a:spcBef>
              <a:buClr>
                <a:srgbClr val="FFFFFF"/>
              </a:buClr>
              <a:buFont typeface="Muli"/>
              <a:buNone/>
              <a:defRPr sz="1800" b="1">
                <a:solidFill>
                  <a:srgbClr val="FFFFFF"/>
                </a:solidFill>
                <a:latin typeface="Muli"/>
                <a:ea typeface="Muli"/>
                <a:cs typeface="Muli"/>
                <a:sym typeface="Muli"/>
              </a:defRPr>
            </a:lvl7pPr>
            <a:lvl8pPr lvl="7" indent="0" rtl="0">
              <a:spcBef>
                <a:spcPts val="0"/>
              </a:spcBef>
              <a:buClr>
                <a:srgbClr val="FFFFFF"/>
              </a:buClr>
              <a:buFont typeface="Muli"/>
              <a:buNone/>
              <a:defRPr sz="1800" b="1">
                <a:solidFill>
                  <a:srgbClr val="FFFFFF"/>
                </a:solidFill>
                <a:latin typeface="Muli"/>
                <a:ea typeface="Muli"/>
                <a:cs typeface="Muli"/>
                <a:sym typeface="Muli"/>
              </a:defRPr>
            </a:lvl8pPr>
            <a:lvl9pPr lvl="8" indent="0">
              <a:spcBef>
                <a:spcPts val="0"/>
              </a:spcBef>
              <a:buClr>
                <a:srgbClr val="FFFFFF"/>
              </a:buClr>
              <a:buFont typeface="Muli"/>
              <a:buNone/>
              <a:defRPr sz="1800" b="1">
                <a:solidFill>
                  <a:srgbClr val="FFFFFF"/>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3070800" y="2154874"/>
            <a:ext cx="3002400" cy="17556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uli"/>
              <a:buNone/>
            </a:pPr>
            <a:r>
              <a:rPr lang="en" sz="3000" dirty="0"/>
              <a:t>AUTOMATION TESTING</a:t>
            </a:r>
            <a:br>
              <a:rPr lang="en" sz="3000" dirty="0"/>
            </a:br>
            <a:r>
              <a:rPr lang="en" sz="3000" dirty="0"/>
              <a:t>TOOLS</a:t>
            </a:r>
          </a:p>
        </p:txBody>
      </p:sp>
      <p:grpSp>
        <p:nvGrpSpPr>
          <p:cNvPr id="57" name="Shape 57"/>
          <p:cNvGrpSpPr/>
          <p:nvPr/>
        </p:nvGrpSpPr>
        <p:grpSpPr>
          <a:xfrm>
            <a:off x="4220865" y="915566"/>
            <a:ext cx="702270" cy="1114390"/>
            <a:chOff x="6718575" y="2318625"/>
            <a:chExt cx="256800" cy="407500"/>
          </a:xfrm>
        </p:grpSpPr>
        <p:sp>
          <p:nvSpPr>
            <p:cNvPr id="58" name="Shape 58"/>
            <p:cNvSpPr/>
            <p:nvPr/>
          </p:nvSpPr>
          <p:spPr>
            <a:xfrm>
              <a:off x="6795900" y="2673600"/>
              <a:ext cx="102300" cy="22500"/>
            </a:xfrm>
            <a:custGeom>
              <a:avLst/>
              <a:gdLst/>
              <a:ahLst/>
              <a:cxnLst/>
              <a:rect l="0" t="0" r="0" b="0"/>
              <a:pathLst>
                <a:path w="120000" h="120000" fill="none" extrusionOk="0">
                  <a:moveTo>
                    <a:pt x="120000" y="120000"/>
                  </a:moveTo>
                  <a:lnTo>
                    <a:pt x="120000" y="133"/>
                  </a:lnTo>
                  <a:lnTo>
                    <a:pt x="0" y="133"/>
                  </a:lnTo>
                  <a:lnTo>
                    <a:pt x="0" y="120000"/>
                  </a:lnTo>
                  <a:lnTo>
                    <a:pt x="120000" y="120000"/>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59" name="Shape 59"/>
            <p:cNvSpPr/>
            <p:nvPr/>
          </p:nvSpPr>
          <p:spPr>
            <a:xfrm>
              <a:off x="6795900" y="2650475"/>
              <a:ext cx="102300" cy="22500"/>
            </a:xfrm>
            <a:custGeom>
              <a:avLst/>
              <a:gdLst/>
              <a:ahLst/>
              <a:cxnLst/>
              <a:rect l="0" t="0" r="0" b="0"/>
              <a:pathLst>
                <a:path w="120000" h="120000" fill="none" extrusionOk="0">
                  <a:moveTo>
                    <a:pt x="120000" y="119866"/>
                  </a:moveTo>
                  <a:lnTo>
                    <a:pt x="120000" y="0"/>
                  </a:lnTo>
                  <a:lnTo>
                    <a:pt x="0" y="0"/>
                  </a:lnTo>
                  <a:lnTo>
                    <a:pt x="0" y="119866"/>
                  </a:lnTo>
                  <a:lnTo>
                    <a:pt x="120000" y="119866"/>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0" name="Shape 60"/>
            <p:cNvSpPr/>
            <p:nvPr/>
          </p:nvSpPr>
          <p:spPr>
            <a:xfrm>
              <a:off x="6795900" y="2696125"/>
              <a:ext cx="102300" cy="30000"/>
            </a:xfrm>
            <a:custGeom>
              <a:avLst/>
              <a:gdLst/>
              <a:ahLst/>
              <a:cxnLst/>
              <a:rect l="0" t="0" r="0" b="0"/>
              <a:pathLst>
                <a:path w="120000" h="120000" fill="none" extrusionOk="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1" name="Shape 61"/>
            <p:cNvSpPr/>
            <p:nvPr/>
          </p:nvSpPr>
          <p:spPr>
            <a:xfrm>
              <a:off x="6784925" y="2459275"/>
              <a:ext cx="35400" cy="166800"/>
            </a:xfrm>
            <a:custGeom>
              <a:avLst/>
              <a:gdLst/>
              <a:ahLst/>
              <a:cxnLst/>
              <a:rect l="0" t="0" r="0" b="0"/>
              <a:pathLst>
                <a:path w="120000" h="120000" fill="none" extrusionOk="0">
                  <a:moveTo>
                    <a:pt x="119915" y="119982"/>
                  </a:moveTo>
                  <a:lnTo>
                    <a:pt x="119915" y="119982"/>
                  </a:lnTo>
                  <a:lnTo>
                    <a:pt x="49646" y="51235"/>
                  </a:lnTo>
                  <a:lnTo>
                    <a:pt x="84" y="17"/>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2" name="Shape 62"/>
            <p:cNvSpPr/>
            <p:nvPr/>
          </p:nvSpPr>
          <p:spPr>
            <a:xfrm>
              <a:off x="6718575" y="2318625"/>
              <a:ext cx="256800" cy="307500"/>
            </a:xfrm>
            <a:custGeom>
              <a:avLst/>
              <a:gdLst/>
              <a:ahLst/>
              <a:cxnLst/>
              <a:rect l="0" t="0" r="0" b="0"/>
              <a:pathLst>
                <a:path w="120000" h="120000" fill="none" extrusionOk="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3" name="Shape 63"/>
            <p:cNvSpPr/>
            <p:nvPr/>
          </p:nvSpPr>
          <p:spPr>
            <a:xfrm>
              <a:off x="6873825" y="2459275"/>
              <a:ext cx="35400" cy="166800"/>
            </a:xfrm>
            <a:custGeom>
              <a:avLst/>
              <a:gdLst/>
              <a:ahLst/>
              <a:cxnLst/>
              <a:rect l="0" t="0" r="0" b="0"/>
              <a:pathLst>
                <a:path w="120000" h="120000" fill="none" extrusionOk="0">
                  <a:moveTo>
                    <a:pt x="119915" y="17"/>
                  </a:moveTo>
                  <a:lnTo>
                    <a:pt x="119915" y="17"/>
                  </a:lnTo>
                  <a:lnTo>
                    <a:pt x="70353" y="51235"/>
                  </a:lnTo>
                  <a:lnTo>
                    <a:pt x="84" y="119982"/>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4" name="Shape 64"/>
            <p:cNvSpPr/>
            <p:nvPr/>
          </p:nvSpPr>
          <p:spPr>
            <a:xfrm>
              <a:off x="6801975" y="2453200"/>
              <a:ext cx="90300" cy="19500"/>
            </a:xfrm>
            <a:custGeom>
              <a:avLst/>
              <a:gdLst/>
              <a:ahLst/>
              <a:cxnLst/>
              <a:rect l="0" t="0" r="0" b="0"/>
              <a:pathLst>
                <a:path w="120000" h="120000" fill="none" extrusionOk="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65" name="Shape 65"/>
            <p:cNvSpPr/>
            <p:nvPr/>
          </p:nvSpPr>
          <p:spPr>
            <a:xfrm>
              <a:off x="6795900" y="2628550"/>
              <a:ext cx="102300" cy="0"/>
            </a:xfrm>
            <a:custGeom>
              <a:avLst/>
              <a:gdLst/>
              <a:ahLst/>
              <a:cxnLst/>
              <a:rect l="0" t="0" r="0" b="0"/>
              <a:pathLst>
                <a:path w="120000" h="120000" fill="none" extrusionOk="0">
                  <a:moveTo>
                    <a:pt x="0" y="120000"/>
                  </a:moveTo>
                  <a:lnTo>
                    <a:pt x="120000" y="12000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2123728" y="339502"/>
            <a:ext cx="5718600" cy="503098"/>
          </a:xfrm>
        </p:spPr>
        <p:txBody>
          <a:bodyPr/>
          <a:lstStyle/>
          <a:p>
            <a:pPr algn="ctr"/>
            <a:r>
              <a:rPr lang="es-ES" dirty="0"/>
              <a:t>3 Fuentes de Información en general</a:t>
            </a:r>
          </a:p>
        </p:txBody>
      </p:sp>
      <p:sp>
        <p:nvSpPr>
          <p:cNvPr id="2" name="CuadroTexto 1">
            <a:extLst>
              <a:ext uri="{FF2B5EF4-FFF2-40B4-BE49-F238E27FC236}">
                <a16:creationId xmlns:a16="http://schemas.microsoft.com/office/drawing/2014/main" id="{807BCF15-0CD3-8041-B0B8-88C370A724F6}"/>
              </a:ext>
            </a:extLst>
          </p:cNvPr>
          <p:cNvSpPr txBox="1"/>
          <p:nvPr/>
        </p:nvSpPr>
        <p:spPr>
          <a:xfrm>
            <a:off x="169167" y="2094696"/>
            <a:ext cx="2016224" cy="954107"/>
          </a:xfrm>
          <a:prstGeom prst="rect">
            <a:avLst/>
          </a:prstGeom>
          <a:noFill/>
        </p:spPr>
        <p:txBody>
          <a:bodyPr wrap="square" rtlCol="0">
            <a:spAutoFit/>
          </a:bodyPr>
          <a:lstStyle/>
          <a:p>
            <a:pPr marL="285750" indent="-285750">
              <a:buFontTx/>
              <a:buChar char="-"/>
            </a:pPr>
            <a:r>
              <a:rPr lang="es-ES_tradnl" dirty="0">
                <a:solidFill>
                  <a:schemeClr val="bg1"/>
                </a:solidFill>
              </a:rPr>
              <a:t>Qué es</a:t>
            </a:r>
          </a:p>
          <a:p>
            <a:pPr marL="285750" indent="-285750">
              <a:buFontTx/>
              <a:buChar char="-"/>
            </a:pPr>
            <a:r>
              <a:rPr lang="es-ES_tradnl" dirty="0">
                <a:solidFill>
                  <a:schemeClr val="bg1"/>
                </a:solidFill>
              </a:rPr>
              <a:t>Proceso</a:t>
            </a:r>
          </a:p>
          <a:p>
            <a:pPr marL="285750" indent="-285750">
              <a:buFontTx/>
              <a:buChar char="-"/>
            </a:pPr>
            <a:r>
              <a:rPr lang="es-ES_tradnl" dirty="0">
                <a:solidFill>
                  <a:schemeClr val="bg1"/>
                </a:solidFill>
              </a:rPr>
              <a:t>Beneficios</a:t>
            </a:r>
          </a:p>
          <a:p>
            <a:pPr marL="285750" indent="-285750">
              <a:buFontTx/>
              <a:buChar char="-"/>
            </a:pPr>
            <a:r>
              <a:rPr lang="es-ES_tradnl" dirty="0">
                <a:solidFill>
                  <a:schemeClr val="bg1"/>
                </a:solidFill>
              </a:rPr>
              <a:t>Herramientas</a:t>
            </a:r>
          </a:p>
        </p:txBody>
      </p:sp>
      <p:pic>
        <p:nvPicPr>
          <p:cNvPr id="8" name="Imagen 7">
            <a:extLst>
              <a:ext uri="{FF2B5EF4-FFF2-40B4-BE49-F238E27FC236}">
                <a16:creationId xmlns:a16="http://schemas.microsoft.com/office/drawing/2014/main" id="{8138D3E4-34C3-7546-B527-D31B013FDA57}"/>
              </a:ext>
            </a:extLst>
          </p:cNvPr>
          <p:cNvPicPr>
            <a:picLocks noChangeAspect="1"/>
          </p:cNvPicPr>
          <p:nvPr/>
        </p:nvPicPr>
        <p:blipFill>
          <a:blip r:embed="rId3"/>
          <a:stretch>
            <a:fillRect/>
          </a:stretch>
        </p:blipFill>
        <p:spPr>
          <a:xfrm>
            <a:off x="248806" y="842600"/>
            <a:ext cx="1368152" cy="1187450"/>
          </a:xfrm>
          <a:prstGeom prst="rect">
            <a:avLst/>
          </a:prstGeom>
        </p:spPr>
      </p:pic>
      <p:sp>
        <p:nvSpPr>
          <p:cNvPr id="9" name="CuadroTexto 8">
            <a:extLst>
              <a:ext uri="{FF2B5EF4-FFF2-40B4-BE49-F238E27FC236}">
                <a16:creationId xmlns:a16="http://schemas.microsoft.com/office/drawing/2014/main" id="{B755462E-9CBE-2C4E-AB96-91BA38DBD67B}"/>
              </a:ext>
            </a:extLst>
          </p:cNvPr>
          <p:cNvSpPr txBox="1"/>
          <p:nvPr/>
        </p:nvSpPr>
        <p:spPr>
          <a:xfrm>
            <a:off x="2375756" y="2117996"/>
            <a:ext cx="2016224" cy="1384995"/>
          </a:xfrm>
          <a:prstGeom prst="rect">
            <a:avLst/>
          </a:prstGeom>
          <a:noFill/>
        </p:spPr>
        <p:txBody>
          <a:bodyPr wrap="square" rtlCol="0">
            <a:spAutoFit/>
          </a:bodyPr>
          <a:lstStyle/>
          <a:p>
            <a:pPr marL="285750" indent="-285750">
              <a:buFontTx/>
              <a:buChar char="-"/>
            </a:pPr>
            <a:r>
              <a:rPr lang="es-ES_tradnl" dirty="0">
                <a:solidFill>
                  <a:schemeClr val="bg1"/>
                </a:solidFill>
              </a:rPr>
              <a:t>Introducción</a:t>
            </a:r>
          </a:p>
          <a:p>
            <a:pPr marL="285750" indent="-285750">
              <a:buFontTx/>
              <a:buChar char="-"/>
            </a:pPr>
            <a:r>
              <a:rPr lang="es-ES_tradnl" dirty="0">
                <a:solidFill>
                  <a:schemeClr val="bg1"/>
                </a:solidFill>
              </a:rPr>
              <a:t>Cuando automatizar</a:t>
            </a:r>
          </a:p>
          <a:p>
            <a:pPr marL="285750" indent="-285750">
              <a:buFontTx/>
              <a:buChar char="-"/>
            </a:pPr>
            <a:r>
              <a:rPr lang="es-ES_tradnl" dirty="0">
                <a:solidFill>
                  <a:schemeClr val="bg1"/>
                </a:solidFill>
              </a:rPr>
              <a:t>Ventajas y desventajas</a:t>
            </a:r>
          </a:p>
          <a:p>
            <a:pPr marL="285750" indent="-285750">
              <a:buFontTx/>
              <a:buChar char="-"/>
            </a:pPr>
            <a:r>
              <a:rPr lang="es-ES_tradnl" dirty="0">
                <a:solidFill>
                  <a:schemeClr val="bg1"/>
                </a:solidFill>
              </a:rPr>
              <a:t>Herramientas</a:t>
            </a:r>
          </a:p>
        </p:txBody>
      </p:sp>
      <p:pic>
        <p:nvPicPr>
          <p:cNvPr id="11" name="Imagen 10">
            <a:extLst>
              <a:ext uri="{FF2B5EF4-FFF2-40B4-BE49-F238E27FC236}">
                <a16:creationId xmlns:a16="http://schemas.microsoft.com/office/drawing/2014/main" id="{22AABA8E-813D-4C49-9090-16F48AEEEC2F}"/>
              </a:ext>
            </a:extLst>
          </p:cNvPr>
          <p:cNvPicPr>
            <a:picLocks noChangeAspect="1"/>
          </p:cNvPicPr>
          <p:nvPr/>
        </p:nvPicPr>
        <p:blipFill>
          <a:blip r:embed="rId4"/>
          <a:stretch>
            <a:fillRect/>
          </a:stretch>
        </p:blipFill>
        <p:spPr>
          <a:xfrm>
            <a:off x="4973335" y="1068458"/>
            <a:ext cx="1573597" cy="845080"/>
          </a:xfrm>
          <a:prstGeom prst="rect">
            <a:avLst/>
          </a:prstGeom>
        </p:spPr>
      </p:pic>
      <p:sp>
        <p:nvSpPr>
          <p:cNvPr id="12" name="CuadroTexto 11">
            <a:extLst>
              <a:ext uri="{FF2B5EF4-FFF2-40B4-BE49-F238E27FC236}">
                <a16:creationId xmlns:a16="http://schemas.microsoft.com/office/drawing/2014/main" id="{B51D415B-7780-FE49-9B81-DA5FC3104272}"/>
              </a:ext>
            </a:extLst>
          </p:cNvPr>
          <p:cNvSpPr txBox="1"/>
          <p:nvPr/>
        </p:nvSpPr>
        <p:spPr>
          <a:xfrm>
            <a:off x="4752022" y="2117996"/>
            <a:ext cx="2016224" cy="1169551"/>
          </a:xfrm>
          <a:prstGeom prst="rect">
            <a:avLst/>
          </a:prstGeom>
          <a:noFill/>
        </p:spPr>
        <p:txBody>
          <a:bodyPr wrap="square" rtlCol="0">
            <a:spAutoFit/>
          </a:bodyPr>
          <a:lstStyle/>
          <a:p>
            <a:pPr marL="285750" indent="-285750">
              <a:buFontTx/>
              <a:buChar char="-"/>
            </a:pPr>
            <a:r>
              <a:rPr lang="es-ES_tradnl" dirty="0">
                <a:solidFill>
                  <a:schemeClr val="bg1"/>
                </a:solidFill>
              </a:rPr>
              <a:t>Diferencia entre pruebas automatizadas y automatización de pruebas</a:t>
            </a:r>
          </a:p>
        </p:txBody>
      </p:sp>
      <p:pic>
        <p:nvPicPr>
          <p:cNvPr id="14" name="Imagen 13">
            <a:extLst>
              <a:ext uri="{FF2B5EF4-FFF2-40B4-BE49-F238E27FC236}">
                <a16:creationId xmlns:a16="http://schemas.microsoft.com/office/drawing/2014/main" id="{250881F8-74DA-9D47-AD78-25A7818B9209}"/>
              </a:ext>
            </a:extLst>
          </p:cNvPr>
          <p:cNvPicPr>
            <a:picLocks noChangeAspect="1"/>
          </p:cNvPicPr>
          <p:nvPr/>
        </p:nvPicPr>
        <p:blipFill>
          <a:blip r:embed="rId5"/>
          <a:stretch>
            <a:fillRect/>
          </a:stretch>
        </p:blipFill>
        <p:spPr>
          <a:xfrm>
            <a:off x="7796060" y="999847"/>
            <a:ext cx="987574" cy="987574"/>
          </a:xfrm>
          <a:prstGeom prst="rect">
            <a:avLst/>
          </a:prstGeom>
        </p:spPr>
      </p:pic>
      <p:sp>
        <p:nvSpPr>
          <p:cNvPr id="15" name="CuadroTexto 14">
            <a:extLst>
              <a:ext uri="{FF2B5EF4-FFF2-40B4-BE49-F238E27FC236}">
                <a16:creationId xmlns:a16="http://schemas.microsoft.com/office/drawing/2014/main" id="{C0CC147F-DB16-0042-AA76-00F030230E16}"/>
              </a:ext>
            </a:extLst>
          </p:cNvPr>
          <p:cNvSpPr txBox="1"/>
          <p:nvPr/>
        </p:nvSpPr>
        <p:spPr>
          <a:xfrm>
            <a:off x="6958609" y="2152290"/>
            <a:ext cx="2016224" cy="523220"/>
          </a:xfrm>
          <a:prstGeom prst="rect">
            <a:avLst/>
          </a:prstGeom>
          <a:noFill/>
        </p:spPr>
        <p:txBody>
          <a:bodyPr wrap="square" rtlCol="0">
            <a:spAutoFit/>
          </a:bodyPr>
          <a:lstStyle/>
          <a:p>
            <a:pPr marL="285750" indent="-285750">
              <a:buFontTx/>
              <a:buChar char="-"/>
            </a:pPr>
            <a:r>
              <a:rPr lang="es-ES_tradnl" dirty="0">
                <a:solidFill>
                  <a:schemeClr val="bg1"/>
                </a:solidFill>
              </a:rPr>
              <a:t>Desarrolladores de software</a:t>
            </a:r>
          </a:p>
        </p:txBody>
      </p:sp>
      <p:pic>
        <p:nvPicPr>
          <p:cNvPr id="5" name="Imagen 4">
            <a:extLst>
              <a:ext uri="{FF2B5EF4-FFF2-40B4-BE49-F238E27FC236}">
                <a16:creationId xmlns:a16="http://schemas.microsoft.com/office/drawing/2014/main" id="{27A558A6-6B5B-4A40-B9CE-53744085C8F2}"/>
              </a:ext>
            </a:extLst>
          </p:cNvPr>
          <p:cNvPicPr>
            <a:picLocks noChangeAspect="1"/>
          </p:cNvPicPr>
          <p:nvPr/>
        </p:nvPicPr>
        <p:blipFill>
          <a:blip r:embed="rId6"/>
          <a:stretch>
            <a:fillRect/>
          </a:stretch>
        </p:blipFill>
        <p:spPr>
          <a:xfrm>
            <a:off x="2238827" y="1273795"/>
            <a:ext cx="2016224" cy="341733"/>
          </a:xfrm>
          <a:prstGeom prst="rect">
            <a:avLst/>
          </a:prstGeom>
        </p:spPr>
      </p:pic>
    </p:spTree>
    <p:extLst>
      <p:ext uri="{BB962C8B-B14F-4D97-AF65-F5344CB8AC3E}">
        <p14:creationId xmlns:p14="http://schemas.microsoft.com/office/powerpoint/2010/main" val="318968588"/>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2123728" y="339502"/>
            <a:ext cx="5718600" cy="503098"/>
          </a:xfrm>
        </p:spPr>
        <p:txBody>
          <a:bodyPr/>
          <a:lstStyle/>
          <a:p>
            <a:pPr algn="ctr"/>
            <a:r>
              <a:rPr lang="es-ES" dirty="0"/>
              <a:t>3.1 Fuentes de Información sobre Zephyr</a:t>
            </a:r>
          </a:p>
        </p:txBody>
      </p:sp>
      <p:pic>
        <p:nvPicPr>
          <p:cNvPr id="3" name="Imagen 2">
            <a:extLst>
              <a:ext uri="{FF2B5EF4-FFF2-40B4-BE49-F238E27FC236}">
                <a16:creationId xmlns:a16="http://schemas.microsoft.com/office/drawing/2014/main" id="{537FA809-C10D-F74B-AE85-83ED8D03E5B6}"/>
              </a:ext>
            </a:extLst>
          </p:cNvPr>
          <p:cNvPicPr>
            <a:picLocks noChangeAspect="1"/>
          </p:cNvPicPr>
          <p:nvPr/>
        </p:nvPicPr>
        <p:blipFill>
          <a:blip r:embed="rId3"/>
          <a:stretch>
            <a:fillRect/>
          </a:stretch>
        </p:blipFill>
        <p:spPr>
          <a:xfrm>
            <a:off x="2483768" y="987574"/>
            <a:ext cx="5606694" cy="1358450"/>
          </a:xfrm>
          <a:prstGeom prst="rect">
            <a:avLst/>
          </a:prstGeom>
        </p:spPr>
      </p:pic>
      <p:sp>
        <p:nvSpPr>
          <p:cNvPr id="11" name="Shape 134">
            <a:extLst>
              <a:ext uri="{FF2B5EF4-FFF2-40B4-BE49-F238E27FC236}">
                <a16:creationId xmlns:a16="http://schemas.microsoft.com/office/drawing/2014/main" id="{AEFA379B-BEFE-DD42-BDCC-4F4794A0AE22}"/>
              </a:ext>
            </a:extLst>
          </p:cNvPr>
          <p:cNvSpPr txBox="1"/>
          <p:nvPr/>
        </p:nvSpPr>
        <p:spPr>
          <a:xfrm>
            <a:off x="2483768" y="2797477"/>
            <a:ext cx="5832648" cy="1579500"/>
          </a:xfrm>
          <a:prstGeom prst="rect">
            <a:avLst/>
          </a:prstGeom>
          <a:noFill/>
          <a:ln>
            <a:noFill/>
          </a:ln>
        </p:spPr>
        <p:txBody>
          <a:bodyPr lIns="91425" tIns="91425" rIns="91425" bIns="91425" anchor="t" anchorCtr="0">
            <a:noAutofit/>
          </a:bodyPr>
          <a:lstStyle/>
          <a:p>
            <a:pPr lvl="0" algn="just">
              <a:buClr>
                <a:srgbClr val="FFFFFF"/>
              </a:buClr>
              <a:buSzPct val="25000"/>
            </a:pPr>
            <a:r>
              <a:rPr lang="es-ES" sz="1200" dirty="0">
                <a:solidFill>
                  <a:srgbClr val="FFFFFF"/>
                </a:solidFill>
                <a:latin typeface="Muli"/>
                <a:ea typeface="Muli"/>
                <a:cs typeface="Muli"/>
                <a:sym typeface="Muli"/>
              </a:rPr>
              <a:t>Es la herramienta de gestión de pruebas número 1, que proporciona soluciones de extremo a extremo para equipos ágiles de todos los tamaños. Con esta herramienta se obtiene la flexibilidad, visibilidad y la información que necesita para lanzar un mejor software más rápido. </a:t>
            </a:r>
            <a:endParaRPr lang="en" sz="1200" dirty="0">
              <a:solidFill>
                <a:srgbClr val="FFFFFF"/>
              </a:solidFill>
              <a:latin typeface="Muli"/>
              <a:ea typeface="Muli"/>
              <a:cs typeface="Muli"/>
              <a:sym typeface="Muli"/>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2123728" y="339502"/>
            <a:ext cx="5718600" cy="503098"/>
          </a:xfrm>
        </p:spPr>
        <p:txBody>
          <a:bodyPr/>
          <a:lstStyle/>
          <a:p>
            <a:pPr algn="ctr"/>
            <a:r>
              <a:rPr lang="es-ES" dirty="0"/>
              <a:t>3.1 Fuentes de Información sobre Zephyr</a:t>
            </a:r>
          </a:p>
        </p:txBody>
      </p:sp>
      <p:pic>
        <p:nvPicPr>
          <p:cNvPr id="3" name="Imagen 2">
            <a:extLst>
              <a:ext uri="{FF2B5EF4-FFF2-40B4-BE49-F238E27FC236}">
                <a16:creationId xmlns:a16="http://schemas.microsoft.com/office/drawing/2014/main" id="{537FA809-C10D-F74B-AE85-83ED8D03E5B6}"/>
              </a:ext>
            </a:extLst>
          </p:cNvPr>
          <p:cNvPicPr>
            <a:picLocks noChangeAspect="1"/>
          </p:cNvPicPr>
          <p:nvPr/>
        </p:nvPicPr>
        <p:blipFill>
          <a:blip r:embed="rId3"/>
          <a:stretch>
            <a:fillRect/>
          </a:stretch>
        </p:blipFill>
        <p:spPr>
          <a:xfrm>
            <a:off x="169167" y="1228749"/>
            <a:ext cx="2076423" cy="503098"/>
          </a:xfrm>
          <a:prstGeom prst="rect">
            <a:avLst/>
          </a:prstGeom>
        </p:spPr>
      </p:pic>
      <p:sp>
        <p:nvSpPr>
          <p:cNvPr id="2" name="CuadroTexto 1">
            <a:extLst>
              <a:ext uri="{FF2B5EF4-FFF2-40B4-BE49-F238E27FC236}">
                <a16:creationId xmlns:a16="http://schemas.microsoft.com/office/drawing/2014/main" id="{807BCF15-0CD3-8041-B0B8-88C370A724F6}"/>
              </a:ext>
            </a:extLst>
          </p:cNvPr>
          <p:cNvSpPr txBox="1"/>
          <p:nvPr/>
        </p:nvSpPr>
        <p:spPr>
          <a:xfrm>
            <a:off x="169167" y="2094696"/>
            <a:ext cx="2016224" cy="954107"/>
          </a:xfrm>
          <a:prstGeom prst="rect">
            <a:avLst/>
          </a:prstGeom>
          <a:noFill/>
        </p:spPr>
        <p:txBody>
          <a:bodyPr wrap="square" rtlCol="0">
            <a:spAutoFit/>
          </a:bodyPr>
          <a:lstStyle/>
          <a:p>
            <a:pPr marL="285750" indent="-285750">
              <a:buFontTx/>
              <a:buChar char="-"/>
            </a:pPr>
            <a:r>
              <a:rPr lang="es-ES_tradnl" dirty="0">
                <a:solidFill>
                  <a:schemeClr val="bg1"/>
                </a:solidFill>
              </a:rPr>
              <a:t>Productos</a:t>
            </a:r>
          </a:p>
          <a:p>
            <a:pPr marL="285750" indent="-285750">
              <a:buFontTx/>
              <a:buChar char="-"/>
            </a:pPr>
            <a:r>
              <a:rPr lang="es-ES_tradnl" dirty="0">
                <a:solidFill>
                  <a:schemeClr val="bg1"/>
                </a:solidFill>
              </a:rPr>
              <a:t>Estudios de casos</a:t>
            </a:r>
          </a:p>
          <a:p>
            <a:pPr marL="285750" indent="-285750">
              <a:buFontTx/>
              <a:buChar char="-"/>
            </a:pPr>
            <a:r>
              <a:rPr lang="es-ES_tradnl" dirty="0">
                <a:solidFill>
                  <a:schemeClr val="bg1"/>
                </a:solidFill>
              </a:rPr>
              <a:t>Documentación</a:t>
            </a:r>
          </a:p>
          <a:p>
            <a:pPr marL="285750" indent="-285750">
              <a:buFontTx/>
              <a:buChar char="-"/>
            </a:pPr>
            <a:r>
              <a:rPr lang="es-ES_tradnl" dirty="0">
                <a:solidFill>
                  <a:schemeClr val="bg1"/>
                </a:solidFill>
              </a:rPr>
              <a:t>Compañía</a:t>
            </a:r>
          </a:p>
        </p:txBody>
      </p:sp>
      <p:pic>
        <p:nvPicPr>
          <p:cNvPr id="8" name="Imagen 7">
            <a:extLst>
              <a:ext uri="{FF2B5EF4-FFF2-40B4-BE49-F238E27FC236}">
                <a16:creationId xmlns:a16="http://schemas.microsoft.com/office/drawing/2014/main" id="{8138D3E4-34C3-7546-B527-D31B013FDA57}"/>
              </a:ext>
            </a:extLst>
          </p:cNvPr>
          <p:cNvPicPr>
            <a:picLocks noChangeAspect="1"/>
          </p:cNvPicPr>
          <p:nvPr/>
        </p:nvPicPr>
        <p:blipFill>
          <a:blip r:embed="rId4"/>
          <a:stretch>
            <a:fillRect/>
          </a:stretch>
        </p:blipFill>
        <p:spPr>
          <a:xfrm>
            <a:off x="2672612" y="957820"/>
            <a:ext cx="1368152" cy="1187450"/>
          </a:xfrm>
          <a:prstGeom prst="rect">
            <a:avLst/>
          </a:prstGeom>
        </p:spPr>
      </p:pic>
      <p:sp>
        <p:nvSpPr>
          <p:cNvPr id="9" name="CuadroTexto 8">
            <a:extLst>
              <a:ext uri="{FF2B5EF4-FFF2-40B4-BE49-F238E27FC236}">
                <a16:creationId xmlns:a16="http://schemas.microsoft.com/office/drawing/2014/main" id="{B755462E-9CBE-2C4E-AB96-91BA38DBD67B}"/>
              </a:ext>
            </a:extLst>
          </p:cNvPr>
          <p:cNvSpPr txBox="1"/>
          <p:nvPr/>
        </p:nvSpPr>
        <p:spPr>
          <a:xfrm>
            <a:off x="2375756" y="2117996"/>
            <a:ext cx="2016224" cy="738664"/>
          </a:xfrm>
          <a:prstGeom prst="rect">
            <a:avLst/>
          </a:prstGeom>
          <a:noFill/>
        </p:spPr>
        <p:txBody>
          <a:bodyPr wrap="square" rtlCol="0">
            <a:spAutoFit/>
          </a:bodyPr>
          <a:lstStyle/>
          <a:p>
            <a:pPr marL="285750" indent="-285750">
              <a:buFontTx/>
              <a:buChar char="-"/>
            </a:pPr>
            <a:r>
              <a:rPr lang="es-ES_tradnl" dirty="0">
                <a:solidFill>
                  <a:schemeClr val="bg1"/>
                </a:solidFill>
              </a:rPr>
              <a:t>Descripción empresa</a:t>
            </a:r>
          </a:p>
          <a:p>
            <a:pPr marL="285750" indent="-285750">
              <a:buFontTx/>
              <a:buChar char="-"/>
            </a:pPr>
            <a:r>
              <a:rPr lang="es-ES_tradnl" dirty="0">
                <a:solidFill>
                  <a:schemeClr val="bg1"/>
                </a:solidFill>
              </a:rPr>
              <a:t>Características</a:t>
            </a:r>
          </a:p>
        </p:txBody>
      </p:sp>
      <p:pic>
        <p:nvPicPr>
          <p:cNvPr id="11" name="Imagen 10">
            <a:extLst>
              <a:ext uri="{FF2B5EF4-FFF2-40B4-BE49-F238E27FC236}">
                <a16:creationId xmlns:a16="http://schemas.microsoft.com/office/drawing/2014/main" id="{22AABA8E-813D-4C49-9090-16F48AEEEC2F}"/>
              </a:ext>
            </a:extLst>
          </p:cNvPr>
          <p:cNvPicPr>
            <a:picLocks noChangeAspect="1"/>
          </p:cNvPicPr>
          <p:nvPr/>
        </p:nvPicPr>
        <p:blipFill>
          <a:blip r:embed="rId5"/>
          <a:stretch>
            <a:fillRect/>
          </a:stretch>
        </p:blipFill>
        <p:spPr>
          <a:xfrm>
            <a:off x="4915054" y="1068458"/>
            <a:ext cx="1690160" cy="845080"/>
          </a:xfrm>
          <a:prstGeom prst="rect">
            <a:avLst/>
          </a:prstGeom>
        </p:spPr>
      </p:pic>
      <p:sp>
        <p:nvSpPr>
          <p:cNvPr id="12" name="CuadroTexto 11">
            <a:extLst>
              <a:ext uri="{FF2B5EF4-FFF2-40B4-BE49-F238E27FC236}">
                <a16:creationId xmlns:a16="http://schemas.microsoft.com/office/drawing/2014/main" id="{B51D415B-7780-FE49-9B81-DA5FC3104272}"/>
              </a:ext>
            </a:extLst>
          </p:cNvPr>
          <p:cNvSpPr txBox="1"/>
          <p:nvPr/>
        </p:nvSpPr>
        <p:spPr>
          <a:xfrm>
            <a:off x="4752022" y="2117996"/>
            <a:ext cx="2016224" cy="523220"/>
          </a:xfrm>
          <a:prstGeom prst="rect">
            <a:avLst/>
          </a:prstGeom>
          <a:noFill/>
        </p:spPr>
        <p:txBody>
          <a:bodyPr wrap="square" rtlCol="0">
            <a:spAutoFit/>
          </a:bodyPr>
          <a:lstStyle/>
          <a:p>
            <a:pPr marL="285750" indent="-285750">
              <a:buFontTx/>
              <a:buChar char="-"/>
            </a:pPr>
            <a:r>
              <a:rPr lang="es-ES_tradnl" dirty="0">
                <a:solidFill>
                  <a:schemeClr val="bg1"/>
                </a:solidFill>
              </a:rPr>
              <a:t>Probadores de Software</a:t>
            </a:r>
          </a:p>
        </p:txBody>
      </p:sp>
      <p:pic>
        <p:nvPicPr>
          <p:cNvPr id="14" name="Imagen 13">
            <a:extLst>
              <a:ext uri="{FF2B5EF4-FFF2-40B4-BE49-F238E27FC236}">
                <a16:creationId xmlns:a16="http://schemas.microsoft.com/office/drawing/2014/main" id="{250881F8-74DA-9D47-AD78-25A7818B9209}"/>
              </a:ext>
            </a:extLst>
          </p:cNvPr>
          <p:cNvPicPr>
            <a:picLocks noChangeAspect="1"/>
          </p:cNvPicPr>
          <p:nvPr/>
        </p:nvPicPr>
        <p:blipFill>
          <a:blip r:embed="rId6"/>
          <a:stretch>
            <a:fillRect/>
          </a:stretch>
        </p:blipFill>
        <p:spPr>
          <a:xfrm>
            <a:off x="7796060" y="999847"/>
            <a:ext cx="987574" cy="987574"/>
          </a:xfrm>
          <a:prstGeom prst="rect">
            <a:avLst/>
          </a:prstGeom>
        </p:spPr>
      </p:pic>
      <p:sp>
        <p:nvSpPr>
          <p:cNvPr id="15" name="CuadroTexto 14">
            <a:extLst>
              <a:ext uri="{FF2B5EF4-FFF2-40B4-BE49-F238E27FC236}">
                <a16:creationId xmlns:a16="http://schemas.microsoft.com/office/drawing/2014/main" id="{C0CC147F-DB16-0042-AA76-00F030230E16}"/>
              </a:ext>
            </a:extLst>
          </p:cNvPr>
          <p:cNvSpPr txBox="1"/>
          <p:nvPr/>
        </p:nvSpPr>
        <p:spPr>
          <a:xfrm>
            <a:off x="6958609" y="2152290"/>
            <a:ext cx="2016224" cy="523220"/>
          </a:xfrm>
          <a:prstGeom prst="rect">
            <a:avLst/>
          </a:prstGeom>
          <a:noFill/>
        </p:spPr>
        <p:txBody>
          <a:bodyPr wrap="square" rtlCol="0">
            <a:spAutoFit/>
          </a:bodyPr>
          <a:lstStyle/>
          <a:p>
            <a:pPr marL="285750" indent="-285750">
              <a:buFontTx/>
              <a:buChar char="-"/>
            </a:pPr>
            <a:r>
              <a:rPr lang="es-ES_tradnl" dirty="0">
                <a:solidFill>
                  <a:schemeClr val="bg1"/>
                </a:solidFill>
              </a:rPr>
              <a:t>Review</a:t>
            </a:r>
          </a:p>
          <a:p>
            <a:pPr marL="285750" indent="-285750">
              <a:buFontTx/>
              <a:buChar char="-"/>
            </a:pPr>
            <a:r>
              <a:rPr lang="es-ES_tradnl" dirty="0">
                <a:solidFill>
                  <a:schemeClr val="bg1"/>
                </a:solidFill>
              </a:rPr>
              <a:t>Modelo Waterfall</a:t>
            </a:r>
          </a:p>
        </p:txBody>
      </p:sp>
    </p:spTree>
    <p:extLst>
      <p:ext uri="{BB962C8B-B14F-4D97-AF65-F5344CB8AC3E}">
        <p14:creationId xmlns:p14="http://schemas.microsoft.com/office/powerpoint/2010/main" val="1293358576"/>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2123728" y="339502"/>
            <a:ext cx="5718600" cy="503098"/>
          </a:xfrm>
        </p:spPr>
        <p:txBody>
          <a:bodyPr/>
          <a:lstStyle/>
          <a:p>
            <a:pPr algn="ctr"/>
            <a:r>
              <a:rPr lang="es-ES" dirty="0"/>
              <a:t>3.2 Fuentes de Información sobre Ranorex</a:t>
            </a:r>
          </a:p>
        </p:txBody>
      </p:sp>
      <p:sp>
        <p:nvSpPr>
          <p:cNvPr id="11" name="Shape 134">
            <a:extLst>
              <a:ext uri="{FF2B5EF4-FFF2-40B4-BE49-F238E27FC236}">
                <a16:creationId xmlns:a16="http://schemas.microsoft.com/office/drawing/2014/main" id="{AEFA379B-BEFE-DD42-BDCC-4F4794A0AE22}"/>
              </a:ext>
            </a:extLst>
          </p:cNvPr>
          <p:cNvSpPr txBox="1"/>
          <p:nvPr/>
        </p:nvSpPr>
        <p:spPr>
          <a:xfrm>
            <a:off x="2483768" y="2797477"/>
            <a:ext cx="5832648" cy="1579500"/>
          </a:xfrm>
          <a:prstGeom prst="rect">
            <a:avLst/>
          </a:prstGeom>
          <a:noFill/>
          <a:ln>
            <a:noFill/>
          </a:ln>
        </p:spPr>
        <p:txBody>
          <a:bodyPr lIns="91425" tIns="91425" rIns="91425" bIns="91425" anchor="t" anchorCtr="0">
            <a:noAutofit/>
          </a:bodyPr>
          <a:lstStyle/>
          <a:p>
            <a:pPr lvl="0" algn="just">
              <a:buClr>
                <a:srgbClr val="FFFFFF"/>
              </a:buClr>
              <a:buSzPct val="25000"/>
            </a:pPr>
            <a:r>
              <a:rPr lang="es-ES" sz="1200" dirty="0">
                <a:solidFill>
                  <a:srgbClr val="FFFFFF"/>
                </a:solidFill>
                <a:latin typeface="Muli"/>
                <a:ea typeface="Muli"/>
                <a:cs typeface="Muli"/>
                <a:sym typeface="Muli"/>
              </a:rPr>
              <a:t>La usan más de 14000 usuarios en todo el mundo y aceleran las pruebas con esta herramienta. Es un todo en uno para el tema de automatización de pruebas. Es una herramienta fácil para los que nunca la han usado ya que cuenta con una interfaz de código y acceso sin código, pero potente para los expertos en automatización de IDE completo para lenguajes tipo C o VB.NET además de APIs abiertas. </a:t>
            </a:r>
            <a:endParaRPr lang="en" sz="1200" dirty="0">
              <a:solidFill>
                <a:srgbClr val="FFFFFF"/>
              </a:solidFill>
              <a:latin typeface="Muli"/>
              <a:ea typeface="Muli"/>
              <a:cs typeface="Muli"/>
              <a:sym typeface="Muli"/>
            </a:endParaRPr>
          </a:p>
        </p:txBody>
      </p:sp>
      <p:pic>
        <p:nvPicPr>
          <p:cNvPr id="4" name="Imagen 3">
            <a:extLst>
              <a:ext uri="{FF2B5EF4-FFF2-40B4-BE49-F238E27FC236}">
                <a16:creationId xmlns:a16="http://schemas.microsoft.com/office/drawing/2014/main" id="{CCCDA161-96CA-E74C-884A-E564F029534F}"/>
              </a:ext>
            </a:extLst>
          </p:cNvPr>
          <p:cNvPicPr>
            <a:picLocks noChangeAspect="1"/>
          </p:cNvPicPr>
          <p:nvPr/>
        </p:nvPicPr>
        <p:blipFill>
          <a:blip r:embed="rId3"/>
          <a:stretch>
            <a:fillRect/>
          </a:stretch>
        </p:blipFill>
        <p:spPr>
          <a:xfrm>
            <a:off x="2356484" y="500114"/>
            <a:ext cx="4696916" cy="1809582"/>
          </a:xfrm>
          <a:prstGeom prst="rect">
            <a:avLst/>
          </a:prstGeom>
        </p:spPr>
      </p:pic>
    </p:spTree>
    <p:extLst>
      <p:ext uri="{BB962C8B-B14F-4D97-AF65-F5344CB8AC3E}">
        <p14:creationId xmlns:p14="http://schemas.microsoft.com/office/powerpoint/2010/main" val="2886653204"/>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2123728" y="339502"/>
            <a:ext cx="5718600" cy="503098"/>
          </a:xfrm>
        </p:spPr>
        <p:txBody>
          <a:bodyPr/>
          <a:lstStyle/>
          <a:p>
            <a:pPr algn="ctr"/>
            <a:r>
              <a:rPr lang="es-ES" dirty="0"/>
              <a:t>3.2 Fuentes de Información sobre Ranorex</a:t>
            </a:r>
          </a:p>
        </p:txBody>
      </p:sp>
      <p:pic>
        <p:nvPicPr>
          <p:cNvPr id="3" name="Imagen 2">
            <a:extLst>
              <a:ext uri="{FF2B5EF4-FFF2-40B4-BE49-F238E27FC236}">
                <a16:creationId xmlns:a16="http://schemas.microsoft.com/office/drawing/2014/main" id="{537FA809-C10D-F74B-AE85-83ED8D03E5B6}"/>
              </a:ext>
            </a:extLst>
          </p:cNvPr>
          <p:cNvPicPr>
            <a:picLocks noChangeAspect="1"/>
          </p:cNvPicPr>
          <p:nvPr/>
        </p:nvPicPr>
        <p:blipFill>
          <a:blip r:embed="rId3"/>
          <a:stretch>
            <a:fillRect/>
          </a:stretch>
        </p:blipFill>
        <p:spPr>
          <a:xfrm>
            <a:off x="305337" y="1378627"/>
            <a:ext cx="1789855" cy="549360"/>
          </a:xfrm>
          <a:prstGeom prst="rect">
            <a:avLst/>
          </a:prstGeom>
        </p:spPr>
      </p:pic>
      <p:sp>
        <p:nvSpPr>
          <p:cNvPr id="2" name="CuadroTexto 1">
            <a:extLst>
              <a:ext uri="{FF2B5EF4-FFF2-40B4-BE49-F238E27FC236}">
                <a16:creationId xmlns:a16="http://schemas.microsoft.com/office/drawing/2014/main" id="{807BCF15-0CD3-8041-B0B8-88C370A724F6}"/>
              </a:ext>
            </a:extLst>
          </p:cNvPr>
          <p:cNvSpPr txBox="1"/>
          <p:nvPr/>
        </p:nvSpPr>
        <p:spPr>
          <a:xfrm>
            <a:off x="169167" y="2094696"/>
            <a:ext cx="2016224" cy="1169551"/>
          </a:xfrm>
          <a:prstGeom prst="rect">
            <a:avLst/>
          </a:prstGeom>
          <a:noFill/>
        </p:spPr>
        <p:txBody>
          <a:bodyPr wrap="square" rtlCol="0">
            <a:spAutoFit/>
          </a:bodyPr>
          <a:lstStyle/>
          <a:p>
            <a:pPr marL="285750" indent="-285750">
              <a:buFontTx/>
              <a:buChar char="-"/>
            </a:pPr>
            <a:r>
              <a:rPr lang="es-ES" dirty="0">
                <a:solidFill>
                  <a:schemeClr val="bg1"/>
                </a:solidFill>
              </a:rPr>
              <a:t>Productos</a:t>
            </a:r>
          </a:p>
          <a:p>
            <a:pPr marL="285750" indent="-285750">
              <a:buFontTx/>
              <a:buChar char="-"/>
            </a:pPr>
            <a:r>
              <a:rPr lang="es-ES" dirty="0">
                <a:solidFill>
                  <a:schemeClr val="bg1"/>
                </a:solidFill>
              </a:rPr>
              <a:t>Estudios de caso</a:t>
            </a:r>
          </a:p>
          <a:p>
            <a:pPr marL="285750" indent="-285750">
              <a:buFontTx/>
              <a:buChar char="-"/>
            </a:pPr>
            <a:r>
              <a:rPr lang="es-ES" dirty="0">
                <a:solidFill>
                  <a:schemeClr val="bg1"/>
                </a:solidFill>
              </a:rPr>
              <a:t>Documentación/precios</a:t>
            </a:r>
          </a:p>
          <a:p>
            <a:pPr marL="285750" indent="-285750">
              <a:buFontTx/>
              <a:buChar char="-"/>
            </a:pPr>
            <a:r>
              <a:rPr lang="es-ES" dirty="0">
                <a:solidFill>
                  <a:schemeClr val="bg1"/>
                </a:solidFill>
              </a:rPr>
              <a:t>Compañía</a:t>
            </a:r>
          </a:p>
        </p:txBody>
      </p:sp>
      <p:pic>
        <p:nvPicPr>
          <p:cNvPr id="8" name="Imagen 7">
            <a:extLst>
              <a:ext uri="{FF2B5EF4-FFF2-40B4-BE49-F238E27FC236}">
                <a16:creationId xmlns:a16="http://schemas.microsoft.com/office/drawing/2014/main" id="{8138D3E4-34C3-7546-B527-D31B013FDA57}"/>
              </a:ext>
            </a:extLst>
          </p:cNvPr>
          <p:cNvPicPr>
            <a:picLocks noChangeAspect="1"/>
          </p:cNvPicPr>
          <p:nvPr/>
        </p:nvPicPr>
        <p:blipFill>
          <a:blip r:embed="rId4"/>
          <a:stretch>
            <a:fillRect/>
          </a:stretch>
        </p:blipFill>
        <p:spPr>
          <a:xfrm>
            <a:off x="2699792" y="1059582"/>
            <a:ext cx="1368152" cy="1187450"/>
          </a:xfrm>
          <a:prstGeom prst="rect">
            <a:avLst/>
          </a:prstGeom>
        </p:spPr>
      </p:pic>
      <p:sp>
        <p:nvSpPr>
          <p:cNvPr id="9" name="CuadroTexto 8">
            <a:extLst>
              <a:ext uri="{FF2B5EF4-FFF2-40B4-BE49-F238E27FC236}">
                <a16:creationId xmlns:a16="http://schemas.microsoft.com/office/drawing/2014/main" id="{B755462E-9CBE-2C4E-AB96-91BA38DBD67B}"/>
              </a:ext>
            </a:extLst>
          </p:cNvPr>
          <p:cNvSpPr txBox="1"/>
          <p:nvPr/>
        </p:nvSpPr>
        <p:spPr>
          <a:xfrm>
            <a:off x="2375756" y="2117996"/>
            <a:ext cx="2016224" cy="738664"/>
          </a:xfrm>
          <a:prstGeom prst="rect">
            <a:avLst/>
          </a:prstGeom>
          <a:noFill/>
        </p:spPr>
        <p:txBody>
          <a:bodyPr wrap="square" rtlCol="0">
            <a:spAutoFit/>
          </a:bodyPr>
          <a:lstStyle/>
          <a:p>
            <a:pPr marL="285750" indent="-285750">
              <a:buFontTx/>
              <a:buChar char="-"/>
            </a:pPr>
            <a:r>
              <a:rPr lang="es-ES_tradnl" dirty="0">
                <a:solidFill>
                  <a:schemeClr val="bg1"/>
                </a:solidFill>
              </a:rPr>
              <a:t>Descripción empresa</a:t>
            </a:r>
          </a:p>
          <a:p>
            <a:pPr marL="285750" indent="-285750">
              <a:buFontTx/>
              <a:buChar char="-"/>
            </a:pPr>
            <a:r>
              <a:rPr lang="es-ES_tradnl" dirty="0">
                <a:solidFill>
                  <a:schemeClr val="bg1"/>
                </a:solidFill>
              </a:rPr>
              <a:t>Características</a:t>
            </a:r>
          </a:p>
        </p:txBody>
      </p:sp>
      <p:pic>
        <p:nvPicPr>
          <p:cNvPr id="5" name="Imagen 4">
            <a:extLst>
              <a:ext uri="{FF2B5EF4-FFF2-40B4-BE49-F238E27FC236}">
                <a16:creationId xmlns:a16="http://schemas.microsoft.com/office/drawing/2014/main" id="{39D835E2-9976-024D-9A1C-7E3C543E8146}"/>
              </a:ext>
            </a:extLst>
          </p:cNvPr>
          <p:cNvPicPr>
            <a:picLocks noChangeAspect="1"/>
          </p:cNvPicPr>
          <p:nvPr/>
        </p:nvPicPr>
        <p:blipFill>
          <a:blip r:embed="rId5"/>
          <a:stretch>
            <a:fillRect/>
          </a:stretch>
        </p:blipFill>
        <p:spPr>
          <a:xfrm>
            <a:off x="4850104" y="1163195"/>
            <a:ext cx="1905000" cy="711200"/>
          </a:xfrm>
          <a:prstGeom prst="rect">
            <a:avLst/>
          </a:prstGeom>
        </p:spPr>
      </p:pic>
      <p:sp>
        <p:nvSpPr>
          <p:cNvPr id="10" name="CuadroTexto 9">
            <a:extLst>
              <a:ext uri="{FF2B5EF4-FFF2-40B4-BE49-F238E27FC236}">
                <a16:creationId xmlns:a16="http://schemas.microsoft.com/office/drawing/2014/main" id="{2ACC8CD3-5913-AA48-B3A1-11DCB1BB8B50}"/>
              </a:ext>
            </a:extLst>
          </p:cNvPr>
          <p:cNvSpPr txBox="1"/>
          <p:nvPr/>
        </p:nvSpPr>
        <p:spPr>
          <a:xfrm>
            <a:off x="4715992" y="2117996"/>
            <a:ext cx="2016224" cy="523220"/>
          </a:xfrm>
          <a:prstGeom prst="rect">
            <a:avLst/>
          </a:prstGeom>
          <a:noFill/>
        </p:spPr>
        <p:txBody>
          <a:bodyPr wrap="square" rtlCol="0">
            <a:spAutoFit/>
          </a:bodyPr>
          <a:lstStyle/>
          <a:p>
            <a:pPr marL="285750" indent="-285750">
              <a:buFontTx/>
              <a:buChar char="-"/>
            </a:pPr>
            <a:r>
              <a:rPr lang="es-ES_tradnl" dirty="0">
                <a:solidFill>
                  <a:schemeClr val="bg1"/>
                </a:solidFill>
              </a:rPr>
              <a:t>Comparativa con otras herramientas</a:t>
            </a:r>
          </a:p>
        </p:txBody>
      </p:sp>
      <p:pic>
        <p:nvPicPr>
          <p:cNvPr id="11" name="Imagen 10">
            <a:extLst>
              <a:ext uri="{FF2B5EF4-FFF2-40B4-BE49-F238E27FC236}">
                <a16:creationId xmlns:a16="http://schemas.microsoft.com/office/drawing/2014/main" id="{43BCFDE1-411A-2F4F-B14B-FF9D679B2C4C}"/>
              </a:ext>
            </a:extLst>
          </p:cNvPr>
          <p:cNvPicPr>
            <a:picLocks noChangeAspect="1"/>
          </p:cNvPicPr>
          <p:nvPr/>
        </p:nvPicPr>
        <p:blipFill>
          <a:blip r:embed="rId6"/>
          <a:stretch>
            <a:fillRect/>
          </a:stretch>
        </p:blipFill>
        <p:spPr>
          <a:xfrm>
            <a:off x="7235023" y="1059582"/>
            <a:ext cx="1603640" cy="777522"/>
          </a:xfrm>
          <a:prstGeom prst="rect">
            <a:avLst/>
          </a:prstGeom>
        </p:spPr>
      </p:pic>
      <p:sp>
        <p:nvSpPr>
          <p:cNvPr id="12" name="CuadroTexto 11">
            <a:extLst>
              <a:ext uri="{FF2B5EF4-FFF2-40B4-BE49-F238E27FC236}">
                <a16:creationId xmlns:a16="http://schemas.microsoft.com/office/drawing/2014/main" id="{FD2F9CA3-69B8-344F-8452-914B907DC73C}"/>
              </a:ext>
            </a:extLst>
          </p:cNvPr>
          <p:cNvSpPr txBox="1"/>
          <p:nvPr/>
        </p:nvSpPr>
        <p:spPr>
          <a:xfrm>
            <a:off x="7127776" y="2094696"/>
            <a:ext cx="2016224" cy="523220"/>
          </a:xfrm>
          <a:prstGeom prst="rect">
            <a:avLst/>
          </a:prstGeom>
          <a:noFill/>
        </p:spPr>
        <p:txBody>
          <a:bodyPr wrap="square" rtlCol="0">
            <a:spAutoFit/>
          </a:bodyPr>
          <a:lstStyle/>
          <a:p>
            <a:pPr marL="285750" indent="-285750">
              <a:buFontTx/>
              <a:buChar char="-"/>
            </a:pPr>
            <a:r>
              <a:rPr lang="es-ES_tradnl" dirty="0">
                <a:solidFill>
                  <a:schemeClr val="bg1"/>
                </a:solidFill>
              </a:rPr>
              <a:t>Ventajas</a:t>
            </a:r>
          </a:p>
          <a:p>
            <a:pPr marL="285750" indent="-285750">
              <a:buFontTx/>
              <a:buChar char="-"/>
            </a:pPr>
            <a:r>
              <a:rPr lang="es-ES_tradnl" dirty="0">
                <a:solidFill>
                  <a:schemeClr val="bg1"/>
                </a:solidFill>
              </a:rPr>
              <a:t>Desventajas</a:t>
            </a:r>
          </a:p>
        </p:txBody>
      </p:sp>
    </p:spTree>
    <p:extLst>
      <p:ext uri="{BB962C8B-B14F-4D97-AF65-F5344CB8AC3E}">
        <p14:creationId xmlns:p14="http://schemas.microsoft.com/office/powerpoint/2010/main" val="1185774529"/>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Shape 201"/>
          <p:cNvSpPr txBox="1">
            <a:spLocks noGrp="1"/>
          </p:cNvSpPr>
          <p:nvPr>
            <p:ph type="ctrTitle" idx="4294967295"/>
          </p:nvPr>
        </p:nvSpPr>
        <p:spPr>
          <a:xfrm>
            <a:off x="987925" y="981925"/>
            <a:ext cx="2872800" cy="22083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Muli"/>
              <a:buNone/>
            </a:pPr>
            <a:r>
              <a:rPr lang="en" sz="3600" dirty="0"/>
              <a:t>4. Cursos </a:t>
            </a:r>
          </a:p>
          <a:p>
            <a:pPr marL="0" marR="0" lvl="0" indent="0" algn="ctr" rtl="0">
              <a:lnSpc>
                <a:spcPct val="100000"/>
              </a:lnSpc>
              <a:spcBef>
                <a:spcPts val="0"/>
              </a:spcBef>
              <a:spcAft>
                <a:spcPts val="0"/>
              </a:spcAft>
              <a:buClr>
                <a:srgbClr val="FFFFFF"/>
              </a:buClr>
              <a:buSzPct val="25000"/>
              <a:buFont typeface="Muli"/>
              <a:buNone/>
            </a:pPr>
            <a:r>
              <a:rPr lang="en" sz="3600" dirty="0"/>
              <a:t>no gratuitos</a:t>
            </a:r>
            <a:r>
              <a:rPr lang="en" sz="3000" dirty="0"/>
              <a:t> </a:t>
            </a:r>
          </a:p>
          <a:p>
            <a:pPr marL="0" marR="0" lvl="0" indent="0" algn="ctr" rtl="0">
              <a:lnSpc>
                <a:spcPct val="100000"/>
              </a:lnSpc>
              <a:spcBef>
                <a:spcPts val="0"/>
              </a:spcBef>
              <a:spcAft>
                <a:spcPts val="0"/>
              </a:spcAft>
              <a:buClr>
                <a:srgbClr val="FFFFFF"/>
              </a:buClr>
              <a:buSzPct val="25000"/>
              <a:buFont typeface="Muli"/>
              <a:buNone/>
            </a:pPr>
            <a:endParaRPr dirty="0"/>
          </a:p>
          <a:p>
            <a:pPr marL="0" marR="0" lvl="0" indent="0" algn="ctr" rtl="0">
              <a:lnSpc>
                <a:spcPct val="100000"/>
              </a:lnSpc>
              <a:spcBef>
                <a:spcPts val="0"/>
              </a:spcBef>
              <a:spcAft>
                <a:spcPts val="0"/>
              </a:spcAft>
              <a:buClr>
                <a:srgbClr val="FFFFFF"/>
              </a:buClr>
              <a:buSzPct val="25000"/>
              <a:buFont typeface="Muli"/>
              <a:buNone/>
            </a:pPr>
            <a:endParaRPr sz="3000" dirty="0"/>
          </a:p>
        </p:txBody>
      </p:sp>
      <p:grpSp>
        <p:nvGrpSpPr>
          <p:cNvPr id="2" name="Shape 202"/>
          <p:cNvGrpSpPr/>
          <p:nvPr/>
        </p:nvGrpSpPr>
        <p:grpSpPr>
          <a:xfrm>
            <a:off x="1576734" y="3190213"/>
            <a:ext cx="1695188" cy="1364480"/>
            <a:chOff x="568950" y="3686775"/>
            <a:chExt cx="472500" cy="363000"/>
          </a:xfrm>
        </p:grpSpPr>
        <p:sp>
          <p:nvSpPr>
            <p:cNvPr id="203" name="Shape 203"/>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4" name="Shape 204"/>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5" name="Shape 205"/>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419622"/>
            <a:ext cx="3672408" cy="849300"/>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Cursos sobre Automation Testing Tools</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43808" y="-92546"/>
            <a:ext cx="3647999" cy="3647999"/>
          </a:xfrm>
          <a:prstGeom prst="rect">
            <a:avLst/>
          </a:prstGeom>
          <a:noFill/>
          <a:ln>
            <a:noFill/>
          </a:ln>
        </p:spPr>
        <p:txBody>
          <a:bodyPr lIns="91425" tIns="91425" rIns="91425" bIns="91425" anchor="b" anchorCtr="0">
            <a:noAutofit/>
          </a:bodyPr>
          <a:lstStyle/>
          <a:p>
            <a:pPr>
              <a:buSzPct val="25000"/>
            </a:pPr>
            <a:r>
              <a:rPr lang="es-ES" sz="3000" dirty="0"/>
              <a:t>Selenium Webdriver with Java</a:t>
            </a:r>
            <a:endParaRPr sz="3000" dirty="0"/>
          </a:p>
        </p:txBody>
      </p:sp>
      <p:grpSp>
        <p:nvGrpSpPr>
          <p:cNvPr id="2" name="Shape 230"/>
          <p:cNvGrpSpPr/>
          <p:nvPr/>
        </p:nvGrpSpPr>
        <p:grpSpPr>
          <a:xfrm>
            <a:off x="3848652" y="621345"/>
            <a:ext cx="1632305" cy="1235721"/>
            <a:chOff x="5247525" y="3007275"/>
            <a:chExt cx="517650" cy="384900"/>
          </a:xfrm>
        </p:grpSpPr>
        <p:sp>
          <p:nvSpPr>
            <p:cNvPr id="231" name="Shape 231"/>
            <p:cNvSpPr/>
            <p:nvPr/>
          </p:nvSpPr>
          <p:spPr>
            <a:xfrm>
              <a:off x="5247525" y="3007275"/>
              <a:ext cx="348900" cy="348900"/>
            </a:xfrm>
            <a:custGeom>
              <a:avLst/>
              <a:gdLst/>
              <a:ahLst/>
              <a:cxnLst/>
              <a:rect l="0" t="0" r="0" b="0"/>
              <a:pathLst>
                <a:path w="120000" h="120000" fill="none" extrusionOk="0">
                  <a:moveTo>
                    <a:pt x="114557" y="49630"/>
                  </a:moveTo>
                  <a:lnTo>
                    <a:pt x="101986" y="48374"/>
                  </a:lnTo>
                  <a:lnTo>
                    <a:pt x="101986" y="48374"/>
                  </a:lnTo>
                  <a:lnTo>
                    <a:pt x="101358" y="45864"/>
                  </a:lnTo>
                  <a:lnTo>
                    <a:pt x="100318" y="43353"/>
                  </a:lnTo>
                  <a:lnTo>
                    <a:pt x="99269" y="40842"/>
                  </a:lnTo>
                  <a:lnTo>
                    <a:pt x="98013" y="38538"/>
                  </a:lnTo>
                  <a:lnTo>
                    <a:pt x="105760" y="28693"/>
                  </a:lnTo>
                  <a:lnTo>
                    <a:pt x="105760" y="28693"/>
                  </a:lnTo>
                  <a:lnTo>
                    <a:pt x="106388" y="27858"/>
                  </a:lnTo>
                  <a:lnTo>
                    <a:pt x="106809" y="26809"/>
                  </a:lnTo>
                  <a:lnTo>
                    <a:pt x="107016" y="25760"/>
                  </a:lnTo>
                  <a:lnTo>
                    <a:pt x="107016" y="24505"/>
                  </a:lnTo>
                  <a:lnTo>
                    <a:pt x="106809" y="23456"/>
                  </a:lnTo>
                  <a:lnTo>
                    <a:pt x="106595" y="22407"/>
                  </a:lnTo>
                  <a:lnTo>
                    <a:pt x="105967" y="21367"/>
                  </a:lnTo>
                  <a:lnTo>
                    <a:pt x="105339" y="20524"/>
                  </a:lnTo>
                  <a:lnTo>
                    <a:pt x="99475" y="14660"/>
                  </a:lnTo>
                  <a:lnTo>
                    <a:pt x="99475" y="14660"/>
                  </a:lnTo>
                  <a:lnTo>
                    <a:pt x="98641" y="14032"/>
                  </a:lnTo>
                  <a:lnTo>
                    <a:pt x="97592" y="13404"/>
                  </a:lnTo>
                  <a:lnTo>
                    <a:pt x="96543" y="12983"/>
                  </a:lnTo>
                  <a:lnTo>
                    <a:pt x="95494" y="12983"/>
                  </a:lnTo>
                  <a:lnTo>
                    <a:pt x="94239" y="12983"/>
                  </a:lnTo>
                  <a:lnTo>
                    <a:pt x="93190" y="13198"/>
                  </a:lnTo>
                  <a:lnTo>
                    <a:pt x="92149" y="13611"/>
                  </a:lnTo>
                  <a:lnTo>
                    <a:pt x="91306" y="14239"/>
                  </a:lnTo>
                  <a:lnTo>
                    <a:pt x="81470" y="21994"/>
                  </a:lnTo>
                  <a:lnTo>
                    <a:pt x="81470" y="21994"/>
                  </a:lnTo>
                  <a:lnTo>
                    <a:pt x="79165" y="20730"/>
                  </a:lnTo>
                  <a:lnTo>
                    <a:pt x="76646" y="19690"/>
                  </a:lnTo>
                  <a:lnTo>
                    <a:pt x="74135" y="18641"/>
                  </a:lnTo>
                  <a:lnTo>
                    <a:pt x="71625" y="17798"/>
                  </a:lnTo>
                  <a:lnTo>
                    <a:pt x="70154" y="5451"/>
                  </a:lnTo>
                  <a:lnTo>
                    <a:pt x="70154" y="5451"/>
                  </a:lnTo>
                  <a:lnTo>
                    <a:pt x="69948" y="4402"/>
                  </a:lnTo>
                  <a:lnTo>
                    <a:pt x="69527" y="3353"/>
                  </a:lnTo>
                  <a:lnTo>
                    <a:pt x="68899" y="2519"/>
                  </a:lnTo>
                  <a:lnTo>
                    <a:pt x="68271" y="1676"/>
                  </a:lnTo>
                  <a:lnTo>
                    <a:pt x="67222" y="1049"/>
                  </a:lnTo>
                  <a:lnTo>
                    <a:pt x="66388" y="421"/>
                  </a:lnTo>
                  <a:lnTo>
                    <a:pt x="65133" y="214"/>
                  </a:lnTo>
                  <a:lnTo>
                    <a:pt x="64084" y="0"/>
                  </a:lnTo>
                  <a:lnTo>
                    <a:pt x="55709" y="0"/>
                  </a:lnTo>
                  <a:lnTo>
                    <a:pt x="55709" y="0"/>
                  </a:lnTo>
                  <a:lnTo>
                    <a:pt x="54660" y="214"/>
                  </a:lnTo>
                  <a:lnTo>
                    <a:pt x="53611" y="421"/>
                  </a:lnTo>
                  <a:lnTo>
                    <a:pt x="52570" y="1049"/>
                  </a:lnTo>
                  <a:lnTo>
                    <a:pt x="51728" y="1676"/>
                  </a:lnTo>
                  <a:lnTo>
                    <a:pt x="50894" y="2519"/>
                  </a:lnTo>
                  <a:lnTo>
                    <a:pt x="50266" y="3353"/>
                  </a:lnTo>
                  <a:lnTo>
                    <a:pt x="49845" y="4402"/>
                  </a:lnTo>
                  <a:lnTo>
                    <a:pt x="49638" y="5451"/>
                  </a:lnTo>
                  <a:lnTo>
                    <a:pt x="48168" y="17798"/>
                  </a:lnTo>
                  <a:lnTo>
                    <a:pt x="48168" y="17798"/>
                  </a:lnTo>
                  <a:lnTo>
                    <a:pt x="45657" y="18641"/>
                  </a:lnTo>
                  <a:lnTo>
                    <a:pt x="43147" y="19690"/>
                  </a:lnTo>
                  <a:lnTo>
                    <a:pt x="40842" y="20730"/>
                  </a:lnTo>
                  <a:lnTo>
                    <a:pt x="38538" y="21994"/>
                  </a:lnTo>
                  <a:lnTo>
                    <a:pt x="28693" y="14239"/>
                  </a:lnTo>
                  <a:lnTo>
                    <a:pt x="28693" y="14239"/>
                  </a:lnTo>
                  <a:lnTo>
                    <a:pt x="27644" y="13611"/>
                  </a:lnTo>
                  <a:lnTo>
                    <a:pt x="26603" y="13198"/>
                  </a:lnTo>
                  <a:lnTo>
                    <a:pt x="25554" y="12983"/>
                  </a:lnTo>
                  <a:lnTo>
                    <a:pt x="24505" y="12983"/>
                  </a:lnTo>
                  <a:lnTo>
                    <a:pt x="23456" y="12983"/>
                  </a:lnTo>
                  <a:lnTo>
                    <a:pt x="22201" y="13404"/>
                  </a:lnTo>
                  <a:lnTo>
                    <a:pt x="21367" y="14032"/>
                  </a:lnTo>
                  <a:lnTo>
                    <a:pt x="20524" y="14660"/>
                  </a:lnTo>
                  <a:lnTo>
                    <a:pt x="14660" y="20524"/>
                  </a:lnTo>
                  <a:lnTo>
                    <a:pt x="14660" y="20524"/>
                  </a:lnTo>
                  <a:lnTo>
                    <a:pt x="13826" y="21367"/>
                  </a:lnTo>
                  <a:lnTo>
                    <a:pt x="13404" y="22407"/>
                  </a:lnTo>
                  <a:lnTo>
                    <a:pt x="12992" y="23456"/>
                  </a:lnTo>
                  <a:lnTo>
                    <a:pt x="12777" y="24505"/>
                  </a:lnTo>
                  <a:lnTo>
                    <a:pt x="12777" y="25760"/>
                  </a:lnTo>
                  <a:lnTo>
                    <a:pt x="12992" y="26809"/>
                  </a:lnTo>
                  <a:lnTo>
                    <a:pt x="13404" y="27858"/>
                  </a:lnTo>
                  <a:lnTo>
                    <a:pt x="14032" y="28693"/>
                  </a:lnTo>
                  <a:lnTo>
                    <a:pt x="21779" y="38538"/>
                  </a:lnTo>
                  <a:lnTo>
                    <a:pt x="21779" y="38538"/>
                  </a:lnTo>
                  <a:lnTo>
                    <a:pt x="20524" y="40842"/>
                  </a:lnTo>
                  <a:lnTo>
                    <a:pt x="19484" y="43353"/>
                  </a:lnTo>
                  <a:lnTo>
                    <a:pt x="18641" y="45864"/>
                  </a:lnTo>
                  <a:lnTo>
                    <a:pt x="17807" y="48374"/>
                  </a:lnTo>
                  <a:lnTo>
                    <a:pt x="5451" y="49630"/>
                  </a:lnTo>
                  <a:lnTo>
                    <a:pt x="5451" y="49630"/>
                  </a:lnTo>
                  <a:lnTo>
                    <a:pt x="4402" y="50051"/>
                  </a:lnTo>
                  <a:lnTo>
                    <a:pt x="3353" y="50472"/>
                  </a:lnTo>
                  <a:lnTo>
                    <a:pt x="2304" y="51100"/>
                  </a:lnTo>
                  <a:lnTo>
                    <a:pt x="1470" y="51728"/>
                  </a:lnTo>
                  <a:lnTo>
                    <a:pt x="842" y="52777"/>
                  </a:lnTo>
                  <a:lnTo>
                    <a:pt x="421" y="53611"/>
                  </a:lnTo>
                  <a:lnTo>
                    <a:pt x="8" y="54866"/>
                  </a:lnTo>
                  <a:lnTo>
                    <a:pt x="8" y="55915"/>
                  </a:lnTo>
                  <a:lnTo>
                    <a:pt x="8" y="64084"/>
                  </a:lnTo>
                  <a:lnTo>
                    <a:pt x="8" y="64084"/>
                  </a:lnTo>
                  <a:lnTo>
                    <a:pt x="8" y="65339"/>
                  </a:lnTo>
                  <a:lnTo>
                    <a:pt x="421" y="66388"/>
                  </a:lnTo>
                  <a:lnTo>
                    <a:pt x="842" y="67437"/>
                  </a:lnTo>
                  <a:lnTo>
                    <a:pt x="1470" y="68271"/>
                  </a:lnTo>
                  <a:lnTo>
                    <a:pt x="2304" y="69105"/>
                  </a:lnTo>
                  <a:lnTo>
                    <a:pt x="3353" y="69742"/>
                  </a:lnTo>
                  <a:lnTo>
                    <a:pt x="4402" y="70154"/>
                  </a:lnTo>
                  <a:lnTo>
                    <a:pt x="5451" y="70369"/>
                  </a:lnTo>
                  <a:lnTo>
                    <a:pt x="17807" y="71831"/>
                  </a:lnTo>
                  <a:lnTo>
                    <a:pt x="17807" y="71831"/>
                  </a:lnTo>
                  <a:lnTo>
                    <a:pt x="18641" y="74342"/>
                  </a:lnTo>
                  <a:lnTo>
                    <a:pt x="19484" y="76646"/>
                  </a:lnTo>
                  <a:lnTo>
                    <a:pt x="20524" y="79157"/>
                  </a:lnTo>
                  <a:lnTo>
                    <a:pt x="21779" y="81461"/>
                  </a:lnTo>
                  <a:lnTo>
                    <a:pt x="14032" y="91306"/>
                  </a:lnTo>
                  <a:lnTo>
                    <a:pt x="14032" y="91306"/>
                  </a:lnTo>
                  <a:lnTo>
                    <a:pt x="13404" y="92355"/>
                  </a:lnTo>
                  <a:lnTo>
                    <a:pt x="12992" y="93404"/>
                  </a:lnTo>
                  <a:lnTo>
                    <a:pt x="12777" y="94445"/>
                  </a:lnTo>
                  <a:lnTo>
                    <a:pt x="12777" y="95494"/>
                  </a:lnTo>
                  <a:lnTo>
                    <a:pt x="12992" y="96543"/>
                  </a:lnTo>
                  <a:lnTo>
                    <a:pt x="13404" y="97592"/>
                  </a:lnTo>
                  <a:lnTo>
                    <a:pt x="13826" y="98641"/>
                  </a:lnTo>
                  <a:lnTo>
                    <a:pt x="14660" y="99475"/>
                  </a:lnTo>
                  <a:lnTo>
                    <a:pt x="20524" y="105339"/>
                  </a:lnTo>
                  <a:lnTo>
                    <a:pt x="20524" y="105339"/>
                  </a:lnTo>
                  <a:lnTo>
                    <a:pt x="21367" y="106173"/>
                  </a:lnTo>
                  <a:lnTo>
                    <a:pt x="22201" y="106595"/>
                  </a:lnTo>
                  <a:lnTo>
                    <a:pt x="23456" y="107016"/>
                  </a:lnTo>
                  <a:lnTo>
                    <a:pt x="24505" y="107222"/>
                  </a:lnTo>
                  <a:lnTo>
                    <a:pt x="25554" y="107222"/>
                  </a:lnTo>
                  <a:lnTo>
                    <a:pt x="26603" y="106801"/>
                  </a:lnTo>
                  <a:lnTo>
                    <a:pt x="27644" y="106388"/>
                  </a:lnTo>
                  <a:lnTo>
                    <a:pt x="28693" y="105967"/>
                  </a:lnTo>
                  <a:lnTo>
                    <a:pt x="38538" y="98220"/>
                  </a:lnTo>
                  <a:lnTo>
                    <a:pt x="38538" y="98220"/>
                  </a:lnTo>
                  <a:lnTo>
                    <a:pt x="40842" y="99269"/>
                  </a:lnTo>
                  <a:lnTo>
                    <a:pt x="43147" y="100524"/>
                  </a:lnTo>
                  <a:lnTo>
                    <a:pt x="45657" y="101358"/>
                  </a:lnTo>
                  <a:lnTo>
                    <a:pt x="48168" y="102201"/>
                  </a:lnTo>
                  <a:lnTo>
                    <a:pt x="49638" y="114548"/>
                  </a:lnTo>
                  <a:lnTo>
                    <a:pt x="49638" y="114548"/>
                  </a:lnTo>
                  <a:lnTo>
                    <a:pt x="49845" y="115597"/>
                  </a:lnTo>
                  <a:lnTo>
                    <a:pt x="50266" y="116646"/>
                  </a:lnTo>
                  <a:lnTo>
                    <a:pt x="50894" y="117695"/>
                  </a:lnTo>
                  <a:lnTo>
                    <a:pt x="51728" y="118529"/>
                  </a:lnTo>
                  <a:lnTo>
                    <a:pt x="52570" y="119157"/>
                  </a:lnTo>
                  <a:lnTo>
                    <a:pt x="53611" y="119578"/>
                  </a:lnTo>
                  <a:lnTo>
                    <a:pt x="54660" y="120000"/>
                  </a:lnTo>
                  <a:lnTo>
                    <a:pt x="55709" y="120000"/>
                  </a:lnTo>
                  <a:lnTo>
                    <a:pt x="64084" y="120000"/>
                  </a:lnTo>
                  <a:lnTo>
                    <a:pt x="64084" y="120000"/>
                  </a:lnTo>
                  <a:lnTo>
                    <a:pt x="65133" y="120000"/>
                  </a:lnTo>
                  <a:lnTo>
                    <a:pt x="66388" y="119578"/>
                  </a:lnTo>
                  <a:lnTo>
                    <a:pt x="67222" y="119157"/>
                  </a:lnTo>
                  <a:lnTo>
                    <a:pt x="68271" y="118529"/>
                  </a:lnTo>
                  <a:lnTo>
                    <a:pt x="68899" y="117695"/>
                  </a:lnTo>
                  <a:lnTo>
                    <a:pt x="69527" y="116646"/>
                  </a:lnTo>
                  <a:lnTo>
                    <a:pt x="69948" y="115597"/>
                  </a:lnTo>
                  <a:lnTo>
                    <a:pt x="70154" y="114548"/>
                  </a:lnTo>
                  <a:lnTo>
                    <a:pt x="71625" y="102201"/>
                  </a:lnTo>
                  <a:lnTo>
                    <a:pt x="71625" y="102201"/>
                  </a:lnTo>
                  <a:lnTo>
                    <a:pt x="74135" y="101358"/>
                  </a:lnTo>
                  <a:lnTo>
                    <a:pt x="76646" y="100524"/>
                  </a:lnTo>
                  <a:lnTo>
                    <a:pt x="79165" y="99269"/>
                  </a:lnTo>
                  <a:lnTo>
                    <a:pt x="81470" y="98220"/>
                  </a:lnTo>
                  <a:lnTo>
                    <a:pt x="91306" y="105967"/>
                  </a:lnTo>
                  <a:lnTo>
                    <a:pt x="91306" y="105967"/>
                  </a:lnTo>
                  <a:lnTo>
                    <a:pt x="92149" y="106388"/>
                  </a:lnTo>
                  <a:lnTo>
                    <a:pt x="93190" y="106801"/>
                  </a:lnTo>
                  <a:lnTo>
                    <a:pt x="94239" y="107222"/>
                  </a:lnTo>
                  <a:lnTo>
                    <a:pt x="95494" y="107222"/>
                  </a:lnTo>
                  <a:lnTo>
                    <a:pt x="96543" y="107016"/>
                  </a:lnTo>
                  <a:lnTo>
                    <a:pt x="97592" y="106595"/>
                  </a:lnTo>
                  <a:lnTo>
                    <a:pt x="98641" y="106173"/>
                  </a:lnTo>
                  <a:lnTo>
                    <a:pt x="99475" y="105339"/>
                  </a:lnTo>
                  <a:lnTo>
                    <a:pt x="105339" y="99475"/>
                  </a:lnTo>
                  <a:lnTo>
                    <a:pt x="105339" y="99475"/>
                  </a:lnTo>
                  <a:lnTo>
                    <a:pt x="105967" y="98641"/>
                  </a:lnTo>
                  <a:lnTo>
                    <a:pt x="106595" y="97592"/>
                  </a:lnTo>
                  <a:lnTo>
                    <a:pt x="106809" y="96543"/>
                  </a:lnTo>
                  <a:lnTo>
                    <a:pt x="107016" y="95494"/>
                  </a:lnTo>
                  <a:lnTo>
                    <a:pt x="107016" y="94445"/>
                  </a:lnTo>
                  <a:lnTo>
                    <a:pt x="106809" y="93404"/>
                  </a:lnTo>
                  <a:lnTo>
                    <a:pt x="106388" y="92355"/>
                  </a:lnTo>
                  <a:lnTo>
                    <a:pt x="105760" y="91306"/>
                  </a:lnTo>
                  <a:lnTo>
                    <a:pt x="98013" y="81461"/>
                  </a:lnTo>
                  <a:lnTo>
                    <a:pt x="98013" y="81461"/>
                  </a:lnTo>
                  <a:lnTo>
                    <a:pt x="99269" y="79157"/>
                  </a:lnTo>
                  <a:lnTo>
                    <a:pt x="100318" y="76646"/>
                  </a:lnTo>
                  <a:lnTo>
                    <a:pt x="101358" y="74342"/>
                  </a:lnTo>
                  <a:lnTo>
                    <a:pt x="101986" y="71831"/>
                  </a:lnTo>
                  <a:lnTo>
                    <a:pt x="114557" y="70369"/>
                  </a:lnTo>
                  <a:lnTo>
                    <a:pt x="114557" y="70369"/>
                  </a:lnTo>
                  <a:lnTo>
                    <a:pt x="115597" y="70154"/>
                  </a:lnTo>
                  <a:lnTo>
                    <a:pt x="116646" y="69742"/>
                  </a:lnTo>
                  <a:lnTo>
                    <a:pt x="117489" y="69105"/>
                  </a:lnTo>
                  <a:lnTo>
                    <a:pt x="118323" y="68271"/>
                  </a:lnTo>
                  <a:lnTo>
                    <a:pt x="118950" y="67437"/>
                  </a:lnTo>
                  <a:lnTo>
                    <a:pt x="119578" y="66388"/>
                  </a:lnTo>
                  <a:lnTo>
                    <a:pt x="119793" y="65339"/>
                  </a:lnTo>
                  <a:lnTo>
                    <a:pt x="120000" y="64084"/>
                  </a:lnTo>
                  <a:lnTo>
                    <a:pt x="120000" y="55915"/>
                  </a:lnTo>
                  <a:lnTo>
                    <a:pt x="120000" y="55915"/>
                  </a:lnTo>
                  <a:lnTo>
                    <a:pt x="119793" y="54866"/>
                  </a:lnTo>
                  <a:lnTo>
                    <a:pt x="119578" y="53611"/>
                  </a:lnTo>
                  <a:lnTo>
                    <a:pt x="118950" y="52777"/>
                  </a:lnTo>
                  <a:lnTo>
                    <a:pt x="118323" y="51728"/>
                  </a:lnTo>
                  <a:lnTo>
                    <a:pt x="117489" y="51100"/>
                  </a:lnTo>
                  <a:lnTo>
                    <a:pt x="116646" y="50472"/>
                  </a:lnTo>
                  <a:lnTo>
                    <a:pt x="115597" y="50051"/>
                  </a:lnTo>
                  <a:lnTo>
                    <a:pt x="114557" y="49630"/>
                  </a:lnTo>
                  <a:lnTo>
                    <a:pt x="114557" y="49630"/>
                  </a:lnTo>
                  <a:close/>
                  <a:moveTo>
                    <a:pt x="73714" y="73929"/>
                  </a:moveTo>
                  <a:lnTo>
                    <a:pt x="73714" y="73929"/>
                  </a:lnTo>
                  <a:lnTo>
                    <a:pt x="72252" y="75184"/>
                  </a:lnTo>
                  <a:lnTo>
                    <a:pt x="70782" y="76440"/>
                  </a:lnTo>
                  <a:lnTo>
                    <a:pt x="69114" y="77274"/>
                  </a:lnTo>
                  <a:lnTo>
                    <a:pt x="67222" y="78116"/>
                  </a:lnTo>
                  <a:lnTo>
                    <a:pt x="65554" y="78744"/>
                  </a:lnTo>
                  <a:lnTo>
                    <a:pt x="63662" y="79157"/>
                  </a:lnTo>
                  <a:lnTo>
                    <a:pt x="61779" y="79372"/>
                  </a:lnTo>
                  <a:lnTo>
                    <a:pt x="59896" y="79578"/>
                  </a:lnTo>
                  <a:lnTo>
                    <a:pt x="58013" y="79372"/>
                  </a:lnTo>
                  <a:lnTo>
                    <a:pt x="56130" y="79157"/>
                  </a:lnTo>
                  <a:lnTo>
                    <a:pt x="54453" y="78744"/>
                  </a:lnTo>
                  <a:lnTo>
                    <a:pt x="52570" y="78116"/>
                  </a:lnTo>
                  <a:lnTo>
                    <a:pt x="50894" y="77274"/>
                  </a:lnTo>
                  <a:lnTo>
                    <a:pt x="49217" y="76440"/>
                  </a:lnTo>
                  <a:lnTo>
                    <a:pt x="47540" y="75184"/>
                  </a:lnTo>
                  <a:lnTo>
                    <a:pt x="46079" y="73929"/>
                  </a:lnTo>
                  <a:lnTo>
                    <a:pt x="46079" y="73929"/>
                  </a:lnTo>
                  <a:lnTo>
                    <a:pt x="44815" y="72459"/>
                  </a:lnTo>
                  <a:lnTo>
                    <a:pt x="43559" y="70782"/>
                  </a:lnTo>
                  <a:lnTo>
                    <a:pt x="42725" y="69105"/>
                  </a:lnTo>
                  <a:lnTo>
                    <a:pt x="41883" y="67437"/>
                  </a:lnTo>
                  <a:lnTo>
                    <a:pt x="41255" y="65546"/>
                  </a:lnTo>
                  <a:lnTo>
                    <a:pt x="40842" y="63662"/>
                  </a:lnTo>
                  <a:lnTo>
                    <a:pt x="40421" y="61986"/>
                  </a:lnTo>
                  <a:lnTo>
                    <a:pt x="40421" y="60103"/>
                  </a:lnTo>
                  <a:lnTo>
                    <a:pt x="40421" y="58220"/>
                  </a:lnTo>
                  <a:lnTo>
                    <a:pt x="40842" y="56337"/>
                  </a:lnTo>
                  <a:lnTo>
                    <a:pt x="41255" y="54453"/>
                  </a:lnTo>
                  <a:lnTo>
                    <a:pt x="41883" y="52777"/>
                  </a:lnTo>
                  <a:lnTo>
                    <a:pt x="42725" y="50894"/>
                  </a:lnTo>
                  <a:lnTo>
                    <a:pt x="43559" y="49217"/>
                  </a:lnTo>
                  <a:lnTo>
                    <a:pt x="44815" y="47747"/>
                  </a:lnTo>
                  <a:lnTo>
                    <a:pt x="46079" y="46285"/>
                  </a:lnTo>
                  <a:lnTo>
                    <a:pt x="46079" y="46285"/>
                  </a:lnTo>
                  <a:lnTo>
                    <a:pt x="47540" y="44815"/>
                  </a:lnTo>
                  <a:lnTo>
                    <a:pt x="49217" y="43774"/>
                  </a:lnTo>
                  <a:lnTo>
                    <a:pt x="50894" y="42725"/>
                  </a:lnTo>
                  <a:lnTo>
                    <a:pt x="52570" y="41883"/>
                  </a:lnTo>
                  <a:lnTo>
                    <a:pt x="54453" y="41255"/>
                  </a:lnTo>
                  <a:lnTo>
                    <a:pt x="56130" y="40842"/>
                  </a:lnTo>
                  <a:lnTo>
                    <a:pt x="58013" y="40627"/>
                  </a:lnTo>
                  <a:lnTo>
                    <a:pt x="59896" y="40421"/>
                  </a:lnTo>
                  <a:lnTo>
                    <a:pt x="61779" y="40627"/>
                  </a:lnTo>
                  <a:lnTo>
                    <a:pt x="63662" y="40842"/>
                  </a:lnTo>
                  <a:lnTo>
                    <a:pt x="65554" y="41255"/>
                  </a:lnTo>
                  <a:lnTo>
                    <a:pt x="67222" y="41883"/>
                  </a:lnTo>
                  <a:lnTo>
                    <a:pt x="69114" y="42725"/>
                  </a:lnTo>
                  <a:lnTo>
                    <a:pt x="70782" y="43774"/>
                  </a:lnTo>
                  <a:lnTo>
                    <a:pt x="72252" y="44815"/>
                  </a:lnTo>
                  <a:lnTo>
                    <a:pt x="73714" y="46285"/>
                  </a:lnTo>
                  <a:lnTo>
                    <a:pt x="73714" y="46285"/>
                  </a:lnTo>
                  <a:lnTo>
                    <a:pt x="75184" y="47747"/>
                  </a:lnTo>
                  <a:lnTo>
                    <a:pt x="76233" y="49217"/>
                  </a:lnTo>
                  <a:lnTo>
                    <a:pt x="77274" y="50894"/>
                  </a:lnTo>
                  <a:lnTo>
                    <a:pt x="78116" y="52777"/>
                  </a:lnTo>
                  <a:lnTo>
                    <a:pt x="78744" y="54453"/>
                  </a:lnTo>
                  <a:lnTo>
                    <a:pt x="79165" y="56337"/>
                  </a:lnTo>
                  <a:lnTo>
                    <a:pt x="79372" y="58220"/>
                  </a:lnTo>
                  <a:lnTo>
                    <a:pt x="79372" y="60103"/>
                  </a:lnTo>
                  <a:lnTo>
                    <a:pt x="79372" y="61986"/>
                  </a:lnTo>
                  <a:lnTo>
                    <a:pt x="79165" y="63662"/>
                  </a:lnTo>
                  <a:lnTo>
                    <a:pt x="78744" y="65546"/>
                  </a:lnTo>
                  <a:lnTo>
                    <a:pt x="78116" y="67437"/>
                  </a:lnTo>
                  <a:lnTo>
                    <a:pt x="77274" y="69105"/>
                  </a:lnTo>
                  <a:lnTo>
                    <a:pt x="76233" y="70782"/>
                  </a:lnTo>
                  <a:lnTo>
                    <a:pt x="75184" y="72459"/>
                  </a:lnTo>
                  <a:lnTo>
                    <a:pt x="73714" y="73929"/>
                  </a:lnTo>
                  <a:lnTo>
                    <a:pt x="73714" y="7392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sp>
          <p:nvSpPr>
            <p:cNvPr id="232" name="Shape 232"/>
            <p:cNvSpPr/>
            <p:nvPr/>
          </p:nvSpPr>
          <p:spPr>
            <a:xfrm>
              <a:off x="5566575" y="3193575"/>
              <a:ext cx="198600" cy="198600"/>
            </a:xfrm>
            <a:custGeom>
              <a:avLst/>
              <a:gdLst/>
              <a:ahLst/>
              <a:cxnLst/>
              <a:rect l="0" t="0" r="0" b="0"/>
              <a:pathLst>
                <a:path w="120000" h="120000" fill="none" extrusionOk="0">
                  <a:moveTo>
                    <a:pt x="109678" y="32398"/>
                  </a:moveTo>
                  <a:lnTo>
                    <a:pt x="92754" y="36086"/>
                  </a:lnTo>
                  <a:lnTo>
                    <a:pt x="92754" y="36086"/>
                  </a:lnTo>
                  <a:lnTo>
                    <a:pt x="90910" y="33502"/>
                  </a:lnTo>
                  <a:lnTo>
                    <a:pt x="88704" y="31295"/>
                  </a:lnTo>
                  <a:lnTo>
                    <a:pt x="94597" y="14733"/>
                  </a:lnTo>
                  <a:lnTo>
                    <a:pt x="94597" y="14733"/>
                  </a:lnTo>
                  <a:lnTo>
                    <a:pt x="94960" y="13630"/>
                  </a:lnTo>
                  <a:lnTo>
                    <a:pt x="94960" y="12527"/>
                  </a:lnTo>
                  <a:lnTo>
                    <a:pt x="94597" y="10321"/>
                  </a:lnTo>
                  <a:lnTo>
                    <a:pt x="93116" y="8477"/>
                  </a:lnTo>
                  <a:lnTo>
                    <a:pt x="92391" y="7374"/>
                  </a:lnTo>
                  <a:lnTo>
                    <a:pt x="91650" y="7011"/>
                  </a:lnTo>
                  <a:lnTo>
                    <a:pt x="83913" y="2961"/>
                  </a:lnTo>
                  <a:lnTo>
                    <a:pt x="83913" y="2961"/>
                  </a:lnTo>
                  <a:lnTo>
                    <a:pt x="82810" y="2584"/>
                  </a:lnTo>
                  <a:lnTo>
                    <a:pt x="81707" y="2584"/>
                  </a:lnTo>
                  <a:lnTo>
                    <a:pt x="79501" y="2584"/>
                  </a:lnTo>
                  <a:lnTo>
                    <a:pt x="77295" y="3687"/>
                  </a:lnTo>
                  <a:lnTo>
                    <a:pt x="76554" y="4427"/>
                  </a:lnTo>
                  <a:lnTo>
                    <a:pt x="75829" y="5168"/>
                  </a:lnTo>
                  <a:lnTo>
                    <a:pt x="66248" y="19886"/>
                  </a:lnTo>
                  <a:lnTo>
                    <a:pt x="66248" y="19886"/>
                  </a:lnTo>
                  <a:lnTo>
                    <a:pt x="62939" y="19523"/>
                  </a:lnTo>
                  <a:lnTo>
                    <a:pt x="59992" y="19523"/>
                  </a:lnTo>
                  <a:lnTo>
                    <a:pt x="52633" y="3687"/>
                  </a:lnTo>
                  <a:lnTo>
                    <a:pt x="52633" y="3687"/>
                  </a:lnTo>
                  <a:lnTo>
                    <a:pt x="51907" y="2584"/>
                  </a:lnTo>
                  <a:lnTo>
                    <a:pt x="51167" y="1858"/>
                  </a:lnTo>
                  <a:lnTo>
                    <a:pt x="49323" y="755"/>
                  </a:lnTo>
                  <a:lnTo>
                    <a:pt x="47117" y="15"/>
                  </a:lnTo>
                  <a:lnTo>
                    <a:pt x="46014" y="15"/>
                  </a:lnTo>
                  <a:lnTo>
                    <a:pt x="44911" y="377"/>
                  </a:lnTo>
                  <a:lnTo>
                    <a:pt x="36811" y="2961"/>
                  </a:lnTo>
                  <a:lnTo>
                    <a:pt x="36811" y="2961"/>
                  </a:lnTo>
                  <a:lnTo>
                    <a:pt x="35708" y="3324"/>
                  </a:lnTo>
                  <a:lnTo>
                    <a:pt x="34605" y="4064"/>
                  </a:lnTo>
                  <a:lnTo>
                    <a:pt x="33124" y="5908"/>
                  </a:lnTo>
                  <a:lnTo>
                    <a:pt x="32398" y="8114"/>
                  </a:lnTo>
                  <a:lnTo>
                    <a:pt x="32398" y="9217"/>
                  </a:lnTo>
                  <a:lnTo>
                    <a:pt x="32398" y="10321"/>
                  </a:lnTo>
                  <a:lnTo>
                    <a:pt x="36071" y="27623"/>
                  </a:lnTo>
                  <a:lnTo>
                    <a:pt x="36071" y="27623"/>
                  </a:lnTo>
                  <a:lnTo>
                    <a:pt x="33502" y="29452"/>
                  </a:lnTo>
                  <a:lnTo>
                    <a:pt x="31295" y="31658"/>
                  </a:lnTo>
                  <a:lnTo>
                    <a:pt x="15096" y="25402"/>
                  </a:lnTo>
                  <a:lnTo>
                    <a:pt x="15096" y="25402"/>
                  </a:lnTo>
                  <a:lnTo>
                    <a:pt x="13993" y="25402"/>
                  </a:lnTo>
                  <a:lnTo>
                    <a:pt x="12527" y="25039"/>
                  </a:lnTo>
                  <a:lnTo>
                    <a:pt x="10306" y="25780"/>
                  </a:lnTo>
                  <a:lnTo>
                    <a:pt x="8477" y="26883"/>
                  </a:lnTo>
                  <a:lnTo>
                    <a:pt x="7737" y="27623"/>
                  </a:lnTo>
                  <a:lnTo>
                    <a:pt x="6996" y="28726"/>
                  </a:lnTo>
                  <a:lnTo>
                    <a:pt x="3324" y="36086"/>
                  </a:lnTo>
                  <a:lnTo>
                    <a:pt x="3324" y="36086"/>
                  </a:lnTo>
                  <a:lnTo>
                    <a:pt x="2946" y="37189"/>
                  </a:lnTo>
                  <a:lnTo>
                    <a:pt x="2584" y="38292"/>
                  </a:lnTo>
                  <a:lnTo>
                    <a:pt x="2946" y="40861"/>
                  </a:lnTo>
                  <a:lnTo>
                    <a:pt x="3687" y="42704"/>
                  </a:lnTo>
                  <a:lnTo>
                    <a:pt x="4427" y="43808"/>
                  </a:lnTo>
                  <a:lnTo>
                    <a:pt x="5530" y="44548"/>
                  </a:lnTo>
                  <a:lnTo>
                    <a:pt x="20249" y="54114"/>
                  </a:lnTo>
                  <a:lnTo>
                    <a:pt x="20249" y="54114"/>
                  </a:lnTo>
                  <a:lnTo>
                    <a:pt x="19886" y="57060"/>
                  </a:lnTo>
                  <a:lnTo>
                    <a:pt x="19508" y="60370"/>
                  </a:lnTo>
                  <a:lnTo>
                    <a:pt x="3687" y="67729"/>
                  </a:lnTo>
                  <a:lnTo>
                    <a:pt x="3687" y="67729"/>
                  </a:lnTo>
                  <a:lnTo>
                    <a:pt x="2946" y="68107"/>
                  </a:lnTo>
                  <a:lnTo>
                    <a:pt x="1843" y="68832"/>
                  </a:lnTo>
                  <a:lnTo>
                    <a:pt x="740" y="71038"/>
                  </a:lnTo>
                  <a:lnTo>
                    <a:pt x="0" y="73260"/>
                  </a:lnTo>
                  <a:lnTo>
                    <a:pt x="377" y="74363"/>
                  </a:lnTo>
                  <a:lnTo>
                    <a:pt x="377" y="75466"/>
                  </a:lnTo>
                  <a:lnTo>
                    <a:pt x="3324" y="83566"/>
                  </a:lnTo>
                  <a:lnTo>
                    <a:pt x="3324" y="83566"/>
                  </a:lnTo>
                  <a:lnTo>
                    <a:pt x="3687" y="84291"/>
                  </a:lnTo>
                  <a:lnTo>
                    <a:pt x="4427" y="85394"/>
                  </a:lnTo>
                  <a:lnTo>
                    <a:pt x="5893" y="86875"/>
                  </a:lnTo>
                  <a:lnTo>
                    <a:pt x="8099" y="87601"/>
                  </a:lnTo>
                  <a:lnTo>
                    <a:pt x="9202" y="87601"/>
                  </a:lnTo>
                  <a:lnTo>
                    <a:pt x="10306" y="87601"/>
                  </a:lnTo>
                  <a:lnTo>
                    <a:pt x="27608" y="83928"/>
                  </a:lnTo>
                  <a:lnTo>
                    <a:pt x="27608" y="83928"/>
                  </a:lnTo>
                  <a:lnTo>
                    <a:pt x="29452" y="86497"/>
                  </a:lnTo>
                  <a:lnTo>
                    <a:pt x="31658" y="88704"/>
                  </a:lnTo>
                  <a:lnTo>
                    <a:pt x="25765" y="105266"/>
                  </a:lnTo>
                  <a:lnTo>
                    <a:pt x="25765" y="105266"/>
                  </a:lnTo>
                  <a:lnTo>
                    <a:pt x="25402" y="106384"/>
                  </a:lnTo>
                  <a:lnTo>
                    <a:pt x="25402" y="107487"/>
                  </a:lnTo>
                  <a:lnTo>
                    <a:pt x="25765" y="109693"/>
                  </a:lnTo>
                  <a:lnTo>
                    <a:pt x="26868" y="111522"/>
                  </a:lnTo>
                  <a:lnTo>
                    <a:pt x="27971" y="112262"/>
                  </a:lnTo>
                  <a:lnTo>
                    <a:pt x="28711" y="113003"/>
                  </a:lnTo>
                  <a:lnTo>
                    <a:pt x="36448" y="116675"/>
                  </a:lnTo>
                  <a:lnTo>
                    <a:pt x="36448" y="116675"/>
                  </a:lnTo>
                  <a:lnTo>
                    <a:pt x="37551" y="117415"/>
                  </a:lnTo>
                  <a:lnTo>
                    <a:pt x="38655" y="117415"/>
                  </a:lnTo>
                  <a:lnTo>
                    <a:pt x="40861" y="117415"/>
                  </a:lnTo>
                  <a:lnTo>
                    <a:pt x="43067" y="116312"/>
                  </a:lnTo>
                  <a:lnTo>
                    <a:pt x="43808" y="115572"/>
                  </a:lnTo>
                  <a:lnTo>
                    <a:pt x="44533" y="114846"/>
                  </a:lnTo>
                  <a:lnTo>
                    <a:pt x="54114" y="100113"/>
                  </a:lnTo>
                  <a:lnTo>
                    <a:pt x="54114" y="100113"/>
                  </a:lnTo>
                  <a:lnTo>
                    <a:pt x="57423" y="100491"/>
                  </a:lnTo>
                  <a:lnTo>
                    <a:pt x="60370" y="100491"/>
                  </a:lnTo>
                  <a:lnTo>
                    <a:pt x="67729" y="116312"/>
                  </a:lnTo>
                  <a:lnTo>
                    <a:pt x="67729" y="116312"/>
                  </a:lnTo>
                  <a:lnTo>
                    <a:pt x="68469" y="117415"/>
                  </a:lnTo>
                  <a:lnTo>
                    <a:pt x="69195" y="118156"/>
                  </a:lnTo>
                  <a:lnTo>
                    <a:pt x="71038" y="119259"/>
                  </a:lnTo>
                  <a:lnTo>
                    <a:pt x="73245" y="120000"/>
                  </a:lnTo>
                  <a:lnTo>
                    <a:pt x="74348" y="120000"/>
                  </a:lnTo>
                  <a:lnTo>
                    <a:pt x="75451" y="119622"/>
                  </a:lnTo>
                  <a:lnTo>
                    <a:pt x="83551" y="117053"/>
                  </a:lnTo>
                  <a:lnTo>
                    <a:pt x="83551" y="117053"/>
                  </a:lnTo>
                  <a:lnTo>
                    <a:pt x="84654" y="116675"/>
                  </a:lnTo>
                  <a:lnTo>
                    <a:pt x="85394" y="115950"/>
                  </a:lnTo>
                  <a:lnTo>
                    <a:pt x="86860" y="114106"/>
                  </a:lnTo>
                  <a:lnTo>
                    <a:pt x="87963" y="111900"/>
                  </a:lnTo>
                  <a:lnTo>
                    <a:pt x="87963" y="110797"/>
                  </a:lnTo>
                  <a:lnTo>
                    <a:pt x="87963" y="109693"/>
                  </a:lnTo>
                  <a:lnTo>
                    <a:pt x="84291" y="92391"/>
                  </a:lnTo>
                  <a:lnTo>
                    <a:pt x="84291" y="92391"/>
                  </a:lnTo>
                  <a:lnTo>
                    <a:pt x="86497" y="90547"/>
                  </a:lnTo>
                  <a:lnTo>
                    <a:pt x="89066" y="88341"/>
                  </a:lnTo>
                  <a:lnTo>
                    <a:pt x="105266" y="94597"/>
                  </a:lnTo>
                  <a:lnTo>
                    <a:pt x="105266" y="94597"/>
                  </a:lnTo>
                  <a:lnTo>
                    <a:pt x="106369" y="94597"/>
                  </a:lnTo>
                  <a:lnTo>
                    <a:pt x="107472" y="94975"/>
                  </a:lnTo>
                  <a:lnTo>
                    <a:pt x="109678" y="94234"/>
                  </a:lnTo>
                  <a:lnTo>
                    <a:pt x="111885" y="93131"/>
                  </a:lnTo>
                  <a:lnTo>
                    <a:pt x="112625" y="92391"/>
                  </a:lnTo>
                  <a:lnTo>
                    <a:pt x="113366" y="91288"/>
                  </a:lnTo>
                  <a:lnTo>
                    <a:pt x="117038" y="83566"/>
                  </a:lnTo>
                  <a:lnTo>
                    <a:pt x="117038" y="83566"/>
                  </a:lnTo>
                  <a:lnTo>
                    <a:pt x="117415" y="82825"/>
                  </a:lnTo>
                  <a:lnTo>
                    <a:pt x="117778" y="81344"/>
                  </a:lnTo>
                  <a:lnTo>
                    <a:pt x="117415" y="79138"/>
                  </a:lnTo>
                  <a:lnTo>
                    <a:pt x="116312" y="77295"/>
                  </a:lnTo>
                  <a:lnTo>
                    <a:pt x="115572" y="76191"/>
                  </a:lnTo>
                  <a:lnTo>
                    <a:pt x="114831" y="75466"/>
                  </a:lnTo>
                  <a:lnTo>
                    <a:pt x="100113" y="65885"/>
                  </a:lnTo>
                  <a:lnTo>
                    <a:pt x="100113" y="65885"/>
                  </a:lnTo>
                  <a:lnTo>
                    <a:pt x="100476" y="62954"/>
                  </a:lnTo>
                  <a:lnTo>
                    <a:pt x="100476" y="59629"/>
                  </a:lnTo>
                  <a:lnTo>
                    <a:pt x="116312" y="52270"/>
                  </a:lnTo>
                  <a:lnTo>
                    <a:pt x="116312" y="52270"/>
                  </a:lnTo>
                  <a:lnTo>
                    <a:pt x="117415" y="51907"/>
                  </a:lnTo>
                  <a:lnTo>
                    <a:pt x="118519" y="51167"/>
                  </a:lnTo>
                  <a:lnTo>
                    <a:pt x="119622" y="48961"/>
                  </a:lnTo>
                  <a:lnTo>
                    <a:pt x="119984" y="46754"/>
                  </a:lnTo>
                  <a:lnTo>
                    <a:pt x="119984" y="45651"/>
                  </a:lnTo>
                  <a:lnTo>
                    <a:pt x="119984" y="44548"/>
                  </a:lnTo>
                  <a:lnTo>
                    <a:pt x="117038" y="36448"/>
                  </a:lnTo>
                  <a:lnTo>
                    <a:pt x="117038" y="36448"/>
                  </a:lnTo>
                  <a:lnTo>
                    <a:pt x="116675" y="35345"/>
                  </a:lnTo>
                  <a:lnTo>
                    <a:pt x="115935" y="34605"/>
                  </a:lnTo>
                  <a:lnTo>
                    <a:pt x="114106" y="33139"/>
                  </a:lnTo>
                  <a:lnTo>
                    <a:pt x="112262" y="32398"/>
                  </a:lnTo>
                  <a:lnTo>
                    <a:pt x="111159" y="32398"/>
                  </a:lnTo>
                  <a:lnTo>
                    <a:pt x="109678" y="32398"/>
                  </a:lnTo>
                  <a:lnTo>
                    <a:pt x="109678" y="32398"/>
                  </a:lnTo>
                  <a:close/>
                  <a:moveTo>
                    <a:pt x="82810" y="71416"/>
                  </a:moveTo>
                  <a:lnTo>
                    <a:pt x="82810" y="71416"/>
                  </a:lnTo>
                  <a:lnTo>
                    <a:pt x="81344" y="73622"/>
                  </a:lnTo>
                  <a:lnTo>
                    <a:pt x="79879" y="75466"/>
                  </a:lnTo>
                  <a:lnTo>
                    <a:pt x="78398" y="77672"/>
                  </a:lnTo>
                  <a:lnTo>
                    <a:pt x="76554" y="79138"/>
                  </a:lnTo>
                  <a:lnTo>
                    <a:pt x="74726" y="80619"/>
                  </a:lnTo>
                  <a:lnTo>
                    <a:pt x="72504" y="82085"/>
                  </a:lnTo>
                  <a:lnTo>
                    <a:pt x="70298" y="83188"/>
                  </a:lnTo>
                  <a:lnTo>
                    <a:pt x="68092" y="83928"/>
                  </a:lnTo>
                  <a:lnTo>
                    <a:pt x="65885" y="84669"/>
                  </a:lnTo>
                  <a:lnTo>
                    <a:pt x="63316" y="85032"/>
                  </a:lnTo>
                  <a:lnTo>
                    <a:pt x="61095" y="85394"/>
                  </a:lnTo>
                  <a:lnTo>
                    <a:pt x="58526" y="85032"/>
                  </a:lnTo>
                  <a:lnTo>
                    <a:pt x="55942" y="85032"/>
                  </a:lnTo>
                  <a:lnTo>
                    <a:pt x="53736" y="84291"/>
                  </a:lnTo>
                  <a:lnTo>
                    <a:pt x="51167" y="83566"/>
                  </a:lnTo>
                  <a:lnTo>
                    <a:pt x="48961" y="82448"/>
                  </a:lnTo>
                  <a:lnTo>
                    <a:pt x="48961" y="82448"/>
                  </a:lnTo>
                  <a:lnTo>
                    <a:pt x="46754" y="81344"/>
                  </a:lnTo>
                  <a:lnTo>
                    <a:pt x="44533" y="79879"/>
                  </a:lnTo>
                  <a:lnTo>
                    <a:pt x="42704" y="78035"/>
                  </a:lnTo>
                  <a:lnTo>
                    <a:pt x="40861" y="76569"/>
                  </a:lnTo>
                  <a:lnTo>
                    <a:pt x="39380" y="74363"/>
                  </a:lnTo>
                  <a:lnTo>
                    <a:pt x="38277" y="72519"/>
                  </a:lnTo>
                  <a:lnTo>
                    <a:pt x="37174" y="70313"/>
                  </a:lnTo>
                  <a:lnTo>
                    <a:pt x="36071" y="68107"/>
                  </a:lnTo>
                  <a:lnTo>
                    <a:pt x="35708" y="65523"/>
                  </a:lnTo>
                  <a:lnTo>
                    <a:pt x="34967" y="63316"/>
                  </a:lnTo>
                  <a:lnTo>
                    <a:pt x="34967" y="60748"/>
                  </a:lnTo>
                  <a:lnTo>
                    <a:pt x="34967" y="58526"/>
                  </a:lnTo>
                  <a:lnTo>
                    <a:pt x="35345" y="55957"/>
                  </a:lnTo>
                  <a:lnTo>
                    <a:pt x="35708" y="53373"/>
                  </a:lnTo>
                  <a:lnTo>
                    <a:pt x="36448" y="51167"/>
                  </a:lnTo>
                  <a:lnTo>
                    <a:pt x="37551" y="48598"/>
                  </a:lnTo>
                  <a:lnTo>
                    <a:pt x="37551" y="48598"/>
                  </a:lnTo>
                  <a:lnTo>
                    <a:pt x="39017" y="46392"/>
                  </a:lnTo>
                  <a:lnTo>
                    <a:pt x="40498" y="44548"/>
                  </a:lnTo>
                  <a:lnTo>
                    <a:pt x="41964" y="42342"/>
                  </a:lnTo>
                  <a:lnTo>
                    <a:pt x="43808" y="40861"/>
                  </a:lnTo>
                  <a:lnTo>
                    <a:pt x="45636" y="39395"/>
                  </a:lnTo>
                  <a:lnTo>
                    <a:pt x="47857" y="37914"/>
                  </a:lnTo>
                  <a:lnTo>
                    <a:pt x="50064" y="36811"/>
                  </a:lnTo>
                  <a:lnTo>
                    <a:pt x="52270" y="36086"/>
                  </a:lnTo>
                  <a:lnTo>
                    <a:pt x="54476" y="35345"/>
                  </a:lnTo>
                  <a:lnTo>
                    <a:pt x="57045" y="34982"/>
                  </a:lnTo>
                  <a:lnTo>
                    <a:pt x="59267" y="34605"/>
                  </a:lnTo>
                  <a:lnTo>
                    <a:pt x="61836" y="34982"/>
                  </a:lnTo>
                  <a:lnTo>
                    <a:pt x="64420" y="34982"/>
                  </a:lnTo>
                  <a:lnTo>
                    <a:pt x="66626" y="35708"/>
                  </a:lnTo>
                  <a:lnTo>
                    <a:pt x="69195" y="36448"/>
                  </a:lnTo>
                  <a:lnTo>
                    <a:pt x="71401" y="37551"/>
                  </a:lnTo>
                  <a:lnTo>
                    <a:pt x="71401" y="37551"/>
                  </a:lnTo>
                  <a:lnTo>
                    <a:pt x="73607" y="38655"/>
                  </a:lnTo>
                  <a:lnTo>
                    <a:pt x="75829" y="40136"/>
                  </a:lnTo>
                  <a:lnTo>
                    <a:pt x="77657" y="41964"/>
                  </a:lnTo>
                  <a:lnTo>
                    <a:pt x="79501" y="43445"/>
                  </a:lnTo>
                  <a:lnTo>
                    <a:pt x="80982" y="45651"/>
                  </a:lnTo>
                  <a:lnTo>
                    <a:pt x="82085" y="47495"/>
                  </a:lnTo>
                  <a:lnTo>
                    <a:pt x="83188" y="49701"/>
                  </a:lnTo>
                  <a:lnTo>
                    <a:pt x="84291" y="51907"/>
                  </a:lnTo>
                  <a:lnTo>
                    <a:pt x="84654" y="54476"/>
                  </a:lnTo>
                  <a:lnTo>
                    <a:pt x="85017" y="56698"/>
                  </a:lnTo>
                  <a:lnTo>
                    <a:pt x="85394" y="59267"/>
                  </a:lnTo>
                  <a:lnTo>
                    <a:pt x="85394" y="61473"/>
                  </a:lnTo>
                  <a:lnTo>
                    <a:pt x="85017" y="64057"/>
                  </a:lnTo>
                  <a:lnTo>
                    <a:pt x="84654" y="66626"/>
                  </a:lnTo>
                  <a:lnTo>
                    <a:pt x="83913" y="68832"/>
                  </a:lnTo>
                  <a:lnTo>
                    <a:pt x="82810" y="71416"/>
                  </a:lnTo>
                  <a:lnTo>
                    <a:pt x="82810" y="7141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gr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359034" y="621345"/>
            <a:ext cx="2425932" cy="1358522"/>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3491880" y="4011910"/>
            <a:ext cx="2293086" cy="523220"/>
          </a:xfrm>
          <a:prstGeom prst="rect">
            <a:avLst/>
          </a:prstGeom>
          <a:noFill/>
        </p:spPr>
        <p:txBody>
          <a:bodyPr wrap="square" rtlCol="0">
            <a:spAutoFit/>
          </a:bodyPr>
          <a:lstStyle/>
          <a:p>
            <a:pPr algn="ctr"/>
            <a:r>
              <a:rPr lang="es-ES_tradnl" dirty="0">
                <a:solidFill>
                  <a:schemeClr val="bg1"/>
                </a:solidFill>
              </a:rPr>
              <a:t>42 h de videos</a:t>
            </a:r>
          </a:p>
          <a:p>
            <a:pPr algn="ctr"/>
            <a:r>
              <a:rPr lang="es-ES_tradnl" dirty="0">
                <a:solidFill>
                  <a:schemeClr val="bg1"/>
                </a:solidFill>
              </a:rPr>
              <a:t>12,99€</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14423" y="363911"/>
            <a:ext cx="3647999" cy="3647999"/>
          </a:xfrm>
          <a:prstGeom prst="rect">
            <a:avLst/>
          </a:prstGeom>
          <a:noFill/>
          <a:ln>
            <a:noFill/>
          </a:ln>
        </p:spPr>
        <p:txBody>
          <a:bodyPr lIns="91425" tIns="91425" rIns="91425" bIns="91425" anchor="b" anchorCtr="0">
            <a:noAutofit/>
          </a:bodyPr>
          <a:lstStyle/>
          <a:p>
            <a:pPr>
              <a:buSzPct val="25000"/>
            </a:pPr>
            <a:r>
              <a:rPr lang="es-ES" sz="3000" dirty="0"/>
              <a:t>Automation Testing using Selenium &amp; Katalon Studio</a:t>
            </a:r>
            <a:endParaRPr sz="3000" dirty="0"/>
          </a:p>
        </p:txBody>
      </p:sp>
      <p:grpSp>
        <p:nvGrpSpPr>
          <p:cNvPr id="2" name="Shape 230"/>
          <p:cNvGrpSpPr/>
          <p:nvPr/>
        </p:nvGrpSpPr>
        <p:grpSpPr>
          <a:xfrm>
            <a:off x="3848652" y="621345"/>
            <a:ext cx="1632305" cy="1235721"/>
            <a:chOff x="5247525" y="3007275"/>
            <a:chExt cx="517650" cy="384900"/>
          </a:xfrm>
        </p:grpSpPr>
        <p:sp>
          <p:nvSpPr>
            <p:cNvPr id="231" name="Shape 231"/>
            <p:cNvSpPr/>
            <p:nvPr/>
          </p:nvSpPr>
          <p:spPr>
            <a:xfrm>
              <a:off x="5247525" y="3007275"/>
              <a:ext cx="348900" cy="348900"/>
            </a:xfrm>
            <a:custGeom>
              <a:avLst/>
              <a:gdLst/>
              <a:ahLst/>
              <a:cxnLst/>
              <a:rect l="0" t="0" r="0" b="0"/>
              <a:pathLst>
                <a:path w="120000" h="120000" fill="none" extrusionOk="0">
                  <a:moveTo>
                    <a:pt x="114557" y="49630"/>
                  </a:moveTo>
                  <a:lnTo>
                    <a:pt x="101986" y="48374"/>
                  </a:lnTo>
                  <a:lnTo>
                    <a:pt x="101986" y="48374"/>
                  </a:lnTo>
                  <a:lnTo>
                    <a:pt x="101358" y="45864"/>
                  </a:lnTo>
                  <a:lnTo>
                    <a:pt x="100318" y="43353"/>
                  </a:lnTo>
                  <a:lnTo>
                    <a:pt x="99269" y="40842"/>
                  </a:lnTo>
                  <a:lnTo>
                    <a:pt x="98013" y="38538"/>
                  </a:lnTo>
                  <a:lnTo>
                    <a:pt x="105760" y="28693"/>
                  </a:lnTo>
                  <a:lnTo>
                    <a:pt x="105760" y="28693"/>
                  </a:lnTo>
                  <a:lnTo>
                    <a:pt x="106388" y="27858"/>
                  </a:lnTo>
                  <a:lnTo>
                    <a:pt x="106809" y="26809"/>
                  </a:lnTo>
                  <a:lnTo>
                    <a:pt x="107016" y="25760"/>
                  </a:lnTo>
                  <a:lnTo>
                    <a:pt x="107016" y="24505"/>
                  </a:lnTo>
                  <a:lnTo>
                    <a:pt x="106809" y="23456"/>
                  </a:lnTo>
                  <a:lnTo>
                    <a:pt x="106595" y="22407"/>
                  </a:lnTo>
                  <a:lnTo>
                    <a:pt x="105967" y="21367"/>
                  </a:lnTo>
                  <a:lnTo>
                    <a:pt x="105339" y="20524"/>
                  </a:lnTo>
                  <a:lnTo>
                    <a:pt x="99475" y="14660"/>
                  </a:lnTo>
                  <a:lnTo>
                    <a:pt x="99475" y="14660"/>
                  </a:lnTo>
                  <a:lnTo>
                    <a:pt x="98641" y="14032"/>
                  </a:lnTo>
                  <a:lnTo>
                    <a:pt x="97592" y="13404"/>
                  </a:lnTo>
                  <a:lnTo>
                    <a:pt x="96543" y="12983"/>
                  </a:lnTo>
                  <a:lnTo>
                    <a:pt x="95494" y="12983"/>
                  </a:lnTo>
                  <a:lnTo>
                    <a:pt x="94239" y="12983"/>
                  </a:lnTo>
                  <a:lnTo>
                    <a:pt x="93190" y="13198"/>
                  </a:lnTo>
                  <a:lnTo>
                    <a:pt x="92149" y="13611"/>
                  </a:lnTo>
                  <a:lnTo>
                    <a:pt x="91306" y="14239"/>
                  </a:lnTo>
                  <a:lnTo>
                    <a:pt x="81470" y="21994"/>
                  </a:lnTo>
                  <a:lnTo>
                    <a:pt x="81470" y="21994"/>
                  </a:lnTo>
                  <a:lnTo>
                    <a:pt x="79165" y="20730"/>
                  </a:lnTo>
                  <a:lnTo>
                    <a:pt x="76646" y="19690"/>
                  </a:lnTo>
                  <a:lnTo>
                    <a:pt x="74135" y="18641"/>
                  </a:lnTo>
                  <a:lnTo>
                    <a:pt x="71625" y="17798"/>
                  </a:lnTo>
                  <a:lnTo>
                    <a:pt x="70154" y="5451"/>
                  </a:lnTo>
                  <a:lnTo>
                    <a:pt x="70154" y="5451"/>
                  </a:lnTo>
                  <a:lnTo>
                    <a:pt x="69948" y="4402"/>
                  </a:lnTo>
                  <a:lnTo>
                    <a:pt x="69527" y="3353"/>
                  </a:lnTo>
                  <a:lnTo>
                    <a:pt x="68899" y="2519"/>
                  </a:lnTo>
                  <a:lnTo>
                    <a:pt x="68271" y="1676"/>
                  </a:lnTo>
                  <a:lnTo>
                    <a:pt x="67222" y="1049"/>
                  </a:lnTo>
                  <a:lnTo>
                    <a:pt x="66388" y="421"/>
                  </a:lnTo>
                  <a:lnTo>
                    <a:pt x="65133" y="214"/>
                  </a:lnTo>
                  <a:lnTo>
                    <a:pt x="64084" y="0"/>
                  </a:lnTo>
                  <a:lnTo>
                    <a:pt x="55709" y="0"/>
                  </a:lnTo>
                  <a:lnTo>
                    <a:pt x="55709" y="0"/>
                  </a:lnTo>
                  <a:lnTo>
                    <a:pt x="54660" y="214"/>
                  </a:lnTo>
                  <a:lnTo>
                    <a:pt x="53611" y="421"/>
                  </a:lnTo>
                  <a:lnTo>
                    <a:pt x="52570" y="1049"/>
                  </a:lnTo>
                  <a:lnTo>
                    <a:pt x="51728" y="1676"/>
                  </a:lnTo>
                  <a:lnTo>
                    <a:pt x="50894" y="2519"/>
                  </a:lnTo>
                  <a:lnTo>
                    <a:pt x="50266" y="3353"/>
                  </a:lnTo>
                  <a:lnTo>
                    <a:pt x="49845" y="4402"/>
                  </a:lnTo>
                  <a:lnTo>
                    <a:pt x="49638" y="5451"/>
                  </a:lnTo>
                  <a:lnTo>
                    <a:pt x="48168" y="17798"/>
                  </a:lnTo>
                  <a:lnTo>
                    <a:pt x="48168" y="17798"/>
                  </a:lnTo>
                  <a:lnTo>
                    <a:pt x="45657" y="18641"/>
                  </a:lnTo>
                  <a:lnTo>
                    <a:pt x="43147" y="19690"/>
                  </a:lnTo>
                  <a:lnTo>
                    <a:pt x="40842" y="20730"/>
                  </a:lnTo>
                  <a:lnTo>
                    <a:pt x="38538" y="21994"/>
                  </a:lnTo>
                  <a:lnTo>
                    <a:pt x="28693" y="14239"/>
                  </a:lnTo>
                  <a:lnTo>
                    <a:pt x="28693" y="14239"/>
                  </a:lnTo>
                  <a:lnTo>
                    <a:pt x="27644" y="13611"/>
                  </a:lnTo>
                  <a:lnTo>
                    <a:pt x="26603" y="13198"/>
                  </a:lnTo>
                  <a:lnTo>
                    <a:pt x="25554" y="12983"/>
                  </a:lnTo>
                  <a:lnTo>
                    <a:pt x="24505" y="12983"/>
                  </a:lnTo>
                  <a:lnTo>
                    <a:pt x="23456" y="12983"/>
                  </a:lnTo>
                  <a:lnTo>
                    <a:pt x="22201" y="13404"/>
                  </a:lnTo>
                  <a:lnTo>
                    <a:pt x="21367" y="14032"/>
                  </a:lnTo>
                  <a:lnTo>
                    <a:pt x="20524" y="14660"/>
                  </a:lnTo>
                  <a:lnTo>
                    <a:pt x="14660" y="20524"/>
                  </a:lnTo>
                  <a:lnTo>
                    <a:pt x="14660" y="20524"/>
                  </a:lnTo>
                  <a:lnTo>
                    <a:pt x="13826" y="21367"/>
                  </a:lnTo>
                  <a:lnTo>
                    <a:pt x="13404" y="22407"/>
                  </a:lnTo>
                  <a:lnTo>
                    <a:pt x="12992" y="23456"/>
                  </a:lnTo>
                  <a:lnTo>
                    <a:pt x="12777" y="24505"/>
                  </a:lnTo>
                  <a:lnTo>
                    <a:pt x="12777" y="25760"/>
                  </a:lnTo>
                  <a:lnTo>
                    <a:pt x="12992" y="26809"/>
                  </a:lnTo>
                  <a:lnTo>
                    <a:pt x="13404" y="27858"/>
                  </a:lnTo>
                  <a:lnTo>
                    <a:pt x="14032" y="28693"/>
                  </a:lnTo>
                  <a:lnTo>
                    <a:pt x="21779" y="38538"/>
                  </a:lnTo>
                  <a:lnTo>
                    <a:pt x="21779" y="38538"/>
                  </a:lnTo>
                  <a:lnTo>
                    <a:pt x="20524" y="40842"/>
                  </a:lnTo>
                  <a:lnTo>
                    <a:pt x="19484" y="43353"/>
                  </a:lnTo>
                  <a:lnTo>
                    <a:pt x="18641" y="45864"/>
                  </a:lnTo>
                  <a:lnTo>
                    <a:pt x="17807" y="48374"/>
                  </a:lnTo>
                  <a:lnTo>
                    <a:pt x="5451" y="49630"/>
                  </a:lnTo>
                  <a:lnTo>
                    <a:pt x="5451" y="49630"/>
                  </a:lnTo>
                  <a:lnTo>
                    <a:pt x="4402" y="50051"/>
                  </a:lnTo>
                  <a:lnTo>
                    <a:pt x="3353" y="50472"/>
                  </a:lnTo>
                  <a:lnTo>
                    <a:pt x="2304" y="51100"/>
                  </a:lnTo>
                  <a:lnTo>
                    <a:pt x="1470" y="51728"/>
                  </a:lnTo>
                  <a:lnTo>
                    <a:pt x="842" y="52777"/>
                  </a:lnTo>
                  <a:lnTo>
                    <a:pt x="421" y="53611"/>
                  </a:lnTo>
                  <a:lnTo>
                    <a:pt x="8" y="54866"/>
                  </a:lnTo>
                  <a:lnTo>
                    <a:pt x="8" y="55915"/>
                  </a:lnTo>
                  <a:lnTo>
                    <a:pt x="8" y="64084"/>
                  </a:lnTo>
                  <a:lnTo>
                    <a:pt x="8" y="64084"/>
                  </a:lnTo>
                  <a:lnTo>
                    <a:pt x="8" y="65339"/>
                  </a:lnTo>
                  <a:lnTo>
                    <a:pt x="421" y="66388"/>
                  </a:lnTo>
                  <a:lnTo>
                    <a:pt x="842" y="67437"/>
                  </a:lnTo>
                  <a:lnTo>
                    <a:pt x="1470" y="68271"/>
                  </a:lnTo>
                  <a:lnTo>
                    <a:pt x="2304" y="69105"/>
                  </a:lnTo>
                  <a:lnTo>
                    <a:pt x="3353" y="69742"/>
                  </a:lnTo>
                  <a:lnTo>
                    <a:pt x="4402" y="70154"/>
                  </a:lnTo>
                  <a:lnTo>
                    <a:pt x="5451" y="70369"/>
                  </a:lnTo>
                  <a:lnTo>
                    <a:pt x="17807" y="71831"/>
                  </a:lnTo>
                  <a:lnTo>
                    <a:pt x="17807" y="71831"/>
                  </a:lnTo>
                  <a:lnTo>
                    <a:pt x="18641" y="74342"/>
                  </a:lnTo>
                  <a:lnTo>
                    <a:pt x="19484" y="76646"/>
                  </a:lnTo>
                  <a:lnTo>
                    <a:pt x="20524" y="79157"/>
                  </a:lnTo>
                  <a:lnTo>
                    <a:pt x="21779" y="81461"/>
                  </a:lnTo>
                  <a:lnTo>
                    <a:pt x="14032" y="91306"/>
                  </a:lnTo>
                  <a:lnTo>
                    <a:pt x="14032" y="91306"/>
                  </a:lnTo>
                  <a:lnTo>
                    <a:pt x="13404" y="92355"/>
                  </a:lnTo>
                  <a:lnTo>
                    <a:pt x="12992" y="93404"/>
                  </a:lnTo>
                  <a:lnTo>
                    <a:pt x="12777" y="94445"/>
                  </a:lnTo>
                  <a:lnTo>
                    <a:pt x="12777" y="95494"/>
                  </a:lnTo>
                  <a:lnTo>
                    <a:pt x="12992" y="96543"/>
                  </a:lnTo>
                  <a:lnTo>
                    <a:pt x="13404" y="97592"/>
                  </a:lnTo>
                  <a:lnTo>
                    <a:pt x="13826" y="98641"/>
                  </a:lnTo>
                  <a:lnTo>
                    <a:pt x="14660" y="99475"/>
                  </a:lnTo>
                  <a:lnTo>
                    <a:pt x="20524" y="105339"/>
                  </a:lnTo>
                  <a:lnTo>
                    <a:pt x="20524" y="105339"/>
                  </a:lnTo>
                  <a:lnTo>
                    <a:pt x="21367" y="106173"/>
                  </a:lnTo>
                  <a:lnTo>
                    <a:pt x="22201" y="106595"/>
                  </a:lnTo>
                  <a:lnTo>
                    <a:pt x="23456" y="107016"/>
                  </a:lnTo>
                  <a:lnTo>
                    <a:pt x="24505" y="107222"/>
                  </a:lnTo>
                  <a:lnTo>
                    <a:pt x="25554" y="107222"/>
                  </a:lnTo>
                  <a:lnTo>
                    <a:pt x="26603" y="106801"/>
                  </a:lnTo>
                  <a:lnTo>
                    <a:pt x="27644" y="106388"/>
                  </a:lnTo>
                  <a:lnTo>
                    <a:pt x="28693" y="105967"/>
                  </a:lnTo>
                  <a:lnTo>
                    <a:pt x="38538" y="98220"/>
                  </a:lnTo>
                  <a:lnTo>
                    <a:pt x="38538" y="98220"/>
                  </a:lnTo>
                  <a:lnTo>
                    <a:pt x="40842" y="99269"/>
                  </a:lnTo>
                  <a:lnTo>
                    <a:pt x="43147" y="100524"/>
                  </a:lnTo>
                  <a:lnTo>
                    <a:pt x="45657" y="101358"/>
                  </a:lnTo>
                  <a:lnTo>
                    <a:pt x="48168" y="102201"/>
                  </a:lnTo>
                  <a:lnTo>
                    <a:pt x="49638" y="114548"/>
                  </a:lnTo>
                  <a:lnTo>
                    <a:pt x="49638" y="114548"/>
                  </a:lnTo>
                  <a:lnTo>
                    <a:pt x="49845" y="115597"/>
                  </a:lnTo>
                  <a:lnTo>
                    <a:pt x="50266" y="116646"/>
                  </a:lnTo>
                  <a:lnTo>
                    <a:pt x="50894" y="117695"/>
                  </a:lnTo>
                  <a:lnTo>
                    <a:pt x="51728" y="118529"/>
                  </a:lnTo>
                  <a:lnTo>
                    <a:pt x="52570" y="119157"/>
                  </a:lnTo>
                  <a:lnTo>
                    <a:pt x="53611" y="119578"/>
                  </a:lnTo>
                  <a:lnTo>
                    <a:pt x="54660" y="120000"/>
                  </a:lnTo>
                  <a:lnTo>
                    <a:pt x="55709" y="120000"/>
                  </a:lnTo>
                  <a:lnTo>
                    <a:pt x="64084" y="120000"/>
                  </a:lnTo>
                  <a:lnTo>
                    <a:pt x="64084" y="120000"/>
                  </a:lnTo>
                  <a:lnTo>
                    <a:pt x="65133" y="120000"/>
                  </a:lnTo>
                  <a:lnTo>
                    <a:pt x="66388" y="119578"/>
                  </a:lnTo>
                  <a:lnTo>
                    <a:pt x="67222" y="119157"/>
                  </a:lnTo>
                  <a:lnTo>
                    <a:pt x="68271" y="118529"/>
                  </a:lnTo>
                  <a:lnTo>
                    <a:pt x="68899" y="117695"/>
                  </a:lnTo>
                  <a:lnTo>
                    <a:pt x="69527" y="116646"/>
                  </a:lnTo>
                  <a:lnTo>
                    <a:pt x="69948" y="115597"/>
                  </a:lnTo>
                  <a:lnTo>
                    <a:pt x="70154" y="114548"/>
                  </a:lnTo>
                  <a:lnTo>
                    <a:pt x="71625" y="102201"/>
                  </a:lnTo>
                  <a:lnTo>
                    <a:pt x="71625" y="102201"/>
                  </a:lnTo>
                  <a:lnTo>
                    <a:pt x="74135" y="101358"/>
                  </a:lnTo>
                  <a:lnTo>
                    <a:pt x="76646" y="100524"/>
                  </a:lnTo>
                  <a:lnTo>
                    <a:pt x="79165" y="99269"/>
                  </a:lnTo>
                  <a:lnTo>
                    <a:pt x="81470" y="98220"/>
                  </a:lnTo>
                  <a:lnTo>
                    <a:pt x="91306" y="105967"/>
                  </a:lnTo>
                  <a:lnTo>
                    <a:pt x="91306" y="105967"/>
                  </a:lnTo>
                  <a:lnTo>
                    <a:pt x="92149" y="106388"/>
                  </a:lnTo>
                  <a:lnTo>
                    <a:pt x="93190" y="106801"/>
                  </a:lnTo>
                  <a:lnTo>
                    <a:pt x="94239" y="107222"/>
                  </a:lnTo>
                  <a:lnTo>
                    <a:pt x="95494" y="107222"/>
                  </a:lnTo>
                  <a:lnTo>
                    <a:pt x="96543" y="107016"/>
                  </a:lnTo>
                  <a:lnTo>
                    <a:pt x="97592" y="106595"/>
                  </a:lnTo>
                  <a:lnTo>
                    <a:pt x="98641" y="106173"/>
                  </a:lnTo>
                  <a:lnTo>
                    <a:pt x="99475" y="105339"/>
                  </a:lnTo>
                  <a:lnTo>
                    <a:pt x="105339" y="99475"/>
                  </a:lnTo>
                  <a:lnTo>
                    <a:pt x="105339" y="99475"/>
                  </a:lnTo>
                  <a:lnTo>
                    <a:pt x="105967" y="98641"/>
                  </a:lnTo>
                  <a:lnTo>
                    <a:pt x="106595" y="97592"/>
                  </a:lnTo>
                  <a:lnTo>
                    <a:pt x="106809" y="96543"/>
                  </a:lnTo>
                  <a:lnTo>
                    <a:pt x="107016" y="95494"/>
                  </a:lnTo>
                  <a:lnTo>
                    <a:pt x="107016" y="94445"/>
                  </a:lnTo>
                  <a:lnTo>
                    <a:pt x="106809" y="93404"/>
                  </a:lnTo>
                  <a:lnTo>
                    <a:pt x="106388" y="92355"/>
                  </a:lnTo>
                  <a:lnTo>
                    <a:pt x="105760" y="91306"/>
                  </a:lnTo>
                  <a:lnTo>
                    <a:pt x="98013" y="81461"/>
                  </a:lnTo>
                  <a:lnTo>
                    <a:pt x="98013" y="81461"/>
                  </a:lnTo>
                  <a:lnTo>
                    <a:pt x="99269" y="79157"/>
                  </a:lnTo>
                  <a:lnTo>
                    <a:pt x="100318" y="76646"/>
                  </a:lnTo>
                  <a:lnTo>
                    <a:pt x="101358" y="74342"/>
                  </a:lnTo>
                  <a:lnTo>
                    <a:pt x="101986" y="71831"/>
                  </a:lnTo>
                  <a:lnTo>
                    <a:pt x="114557" y="70369"/>
                  </a:lnTo>
                  <a:lnTo>
                    <a:pt x="114557" y="70369"/>
                  </a:lnTo>
                  <a:lnTo>
                    <a:pt x="115597" y="70154"/>
                  </a:lnTo>
                  <a:lnTo>
                    <a:pt x="116646" y="69742"/>
                  </a:lnTo>
                  <a:lnTo>
                    <a:pt x="117489" y="69105"/>
                  </a:lnTo>
                  <a:lnTo>
                    <a:pt x="118323" y="68271"/>
                  </a:lnTo>
                  <a:lnTo>
                    <a:pt x="118950" y="67437"/>
                  </a:lnTo>
                  <a:lnTo>
                    <a:pt x="119578" y="66388"/>
                  </a:lnTo>
                  <a:lnTo>
                    <a:pt x="119793" y="65339"/>
                  </a:lnTo>
                  <a:lnTo>
                    <a:pt x="120000" y="64084"/>
                  </a:lnTo>
                  <a:lnTo>
                    <a:pt x="120000" y="55915"/>
                  </a:lnTo>
                  <a:lnTo>
                    <a:pt x="120000" y="55915"/>
                  </a:lnTo>
                  <a:lnTo>
                    <a:pt x="119793" y="54866"/>
                  </a:lnTo>
                  <a:lnTo>
                    <a:pt x="119578" y="53611"/>
                  </a:lnTo>
                  <a:lnTo>
                    <a:pt x="118950" y="52777"/>
                  </a:lnTo>
                  <a:lnTo>
                    <a:pt x="118323" y="51728"/>
                  </a:lnTo>
                  <a:lnTo>
                    <a:pt x="117489" y="51100"/>
                  </a:lnTo>
                  <a:lnTo>
                    <a:pt x="116646" y="50472"/>
                  </a:lnTo>
                  <a:lnTo>
                    <a:pt x="115597" y="50051"/>
                  </a:lnTo>
                  <a:lnTo>
                    <a:pt x="114557" y="49630"/>
                  </a:lnTo>
                  <a:lnTo>
                    <a:pt x="114557" y="49630"/>
                  </a:lnTo>
                  <a:close/>
                  <a:moveTo>
                    <a:pt x="73714" y="73929"/>
                  </a:moveTo>
                  <a:lnTo>
                    <a:pt x="73714" y="73929"/>
                  </a:lnTo>
                  <a:lnTo>
                    <a:pt x="72252" y="75184"/>
                  </a:lnTo>
                  <a:lnTo>
                    <a:pt x="70782" y="76440"/>
                  </a:lnTo>
                  <a:lnTo>
                    <a:pt x="69114" y="77274"/>
                  </a:lnTo>
                  <a:lnTo>
                    <a:pt x="67222" y="78116"/>
                  </a:lnTo>
                  <a:lnTo>
                    <a:pt x="65554" y="78744"/>
                  </a:lnTo>
                  <a:lnTo>
                    <a:pt x="63662" y="79157"/>
                  </a:lnTo>
                  <a:lnTo>
                    <a:pt x="61779" y="79372"/>
                  </a:lnTo>
                  <a:lnTo>
                    <a:pt x="59896" y="79578"/>
                  </a:lnTo>
                  <a:lnTo>
                    <a:pt x="58013" y="79372"/>
                  </a:lnTo>
                  <a:lnTo>
                    <a:pt x="56130" y="79157"/>
                  </a:lnTo>
                  <a:lnTo>
                    <a:pt x="54453" y="78744"/>
                  </a:lnTo>
                  <a:lnTo>
                    <a:pt x="52570" y="78116"/>
                  </a:lnTo>
                  <a:lnTo>
                    <a:pt x="50894" y="77274"/>
                  </a:lnTo>
                  <a:lnTo>
                    <a:pt x="49217" y="76440"/>
                  </a:lnTo>
                  <a:lnTo>
                    <a:pt x="47540" y="75184"/>
                  </a:lnTo>
                  <a:lnTo>
                    <a:pt x="46079" y="73929"/>
                  </a:lnTo>
                  <a:lnTo>
                    <a:pt x="46079" y="73929"/>
                  </a:lnTo>
                  <a:lnTo>
                    <a:pt x="44815" y="72459"/>
                  </a:lnTo>
                  <a:lnTo>
                    <a:pt x="43559" y="70782"/>
                  </a:lnTo>
                  <a:lnTo>
                    <a:pt x="42725" y="69105"/>
                  </a:lnTo>
                  <a:lnTo>
                    <a:pt x="41883" y="67437"/>
                  </a:lnTo>
                  <a:lnTo>
                    <a:pt x="41255" y="65546"/>
                  </a:lnTo>
                  <a:lnTo>
                    <a:pt x="40842" y="63662"/>
                  </a:lnTo>
                  <a:lnTo>
                    <a:pt x="40421" y="61986"/>
                  </a:lnTo>
                  <a:lnTo>
                    <a:pt x="40421" y="60103"/>
                  </a:lnTo>
                  <a:lnTo>
                    <a:pt x="40421" y="58220"/>
                  </a:lnTo>
                  <a:lnTo>
                    <a:pt x="40842" y="56337"/>
                  </a:lnTo>
                  <a:lnTo>
                    <a:pt x="41255" y="54453"/>
                  </a:lnTo>
                  <a:lnTo>
                    <a:pt x="41883" y="52777"/>
                  </a:lnTo>
                  <a:lnTo>
                    <a:pt x="42725" y="50894"/>
                  </a:lnTo>
                  <a:lnTo>
                    <a:pt x="43559" y="49217"/>
                  </a:lnTo>
                  <a:lnTo>
                    <a:pt x="44815" y="47747"/>
                  </a:lnTo>
                  <a:lnTo>
                    <a:pt x="46079" y="46285"/>
                  </a:lnTo>
                  <a:lnTo>
                    <a:pt x="46079" y="46285"/>
                  </a:lnTo>
                  <a:lnTo>
                    <a:pt x="47540" y="44815"/>
                  </a:lnTo>
                  <a:lnTo>
                    <a:pt x="49217" y="43774"/>
                  </a:lnTo>
                  <a:lnTo>
                    <a:pt x="50894" y="42725"/>
                  </a:lnTo>
                  <a:lnTo>
                    <a:pt x="52570" y="41883"/>
                  </a:lnTo>
                  <a:lnTo>
                    <a:pt x="54453" y="41255"/>
                  </a:lnTo>
                  <a:lnTo>
                    <a:pt x="56130" y="40842"/>
                  </a:lnTo>
                  <a:lnTo>
                    <a:pt x="58013" y="40627"/>
                  </a:lnTo>
                  <a:lnTo>
                    <a:pt x="59896" y="40421"/>
                  </a:lnTo>
                  <a:lnTo>
                    <a:pt x="61779" y="40627"/>
                  </a:lnTo>
                  <a:lnTo>
                    <a:pt x="63662" y="40842"/>
                  </a:lnTo>
                  <a:lnTo>
                    <a:pt x="65554" y="41255"/>
                  </a:lnTo>
                  <a:lnTo>
                    <a:pt x="67222" y="41883"/>
                  </a:lnTo>
                  <a:lnTo>
                    <a:pt x="69114" y="42725"/>
                  </a:lnTo>
                  <a:lnTo>
                    <a:pt x="70782" y="43774"/>
                  </a:lnTo>
                  <a:lnTo>
                    <a:pt x="72252" y="44815"/>
                  </a:lnTo>
                  <a:lnTo>
                    <a:pt x="73714" y="46285"/>
                  </a:lnTo>
                  <a:lnTo>
                    <a:pt x="73714" y="46285"/>
                  </a:lnTo>
                  <a:lnTo>
                    <a:pt x="75184" y="47747"/>
                  </a:lnTo>
                  <a:lnTo>
                    <a:pt x="76233" y="49217"/>
                  </a:lnTo>
                  <a:lnTo>
                    <a:pt x="77274" y="50894"/>
                  </a:lnTo>
                  <a:lnTo>
                    <a:pt x="78116" y="52777"/>
                  </a:lnTo>
                  <a:lnTo>
                    <a:pt x="78744" y="54453"/>
                  </a:lnTo>
                  <a:lnTo>
                    <a:pt x="79165" y="56337"/>
                  </a:lnTo>
                  <a:lnTo>
                    <a:pt x="79372" y="58220"/>
                  </a:lnTo>
                  <a:lnTo>
                    <a:pt x="79372" y="60103"/>
                  </a:lnTo>
                  <a:lnTo>
                    <a:pt x="79372" y="61986"/>
                  </a:lnTo>
                  <a:lnTo>
                    <a:pt x="79165" y="63662"/>
                  </a:lnTo>
                  <a:lnTo>
                    <a:pt x="78744" y="65546"/>
                  </a:lnTo>
                  <a:lnTo>
                    <a:pt x="78116" y="67437"/>
                  </a:lnTo>
                  <a:lnTo>
                    <a:pt x="77274" y="69105"/>
                  </a:lnTo>
                  <a:lnTo>
                    <a:pt x="76233" y="70782"/>
                  </a:lnTo>
                  <a:lnTo>
                    <a:pt x="75184" y="72459"/>
                  </a:lnTo>
                  <a:lnTo>
                    <a:pt x="73714" y="73929"/>
                  </a:lnTo>
                  <a:lnTo>
                    <a:pt x="73714" y="7392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sp>
          <p:nvSpPr>
            <p:cNvPr id="232" name="Shape 232"/>
            <p:cNvSpPr/>
            <p:nvPr/>
          </p:nvSpPr>
          <p:spPr>
            <a:xfrm>
              <a:off x="5566575" y="3193575"/>
              <a:ext cx="198600" cy="198600"/>
            </a:xfrm>
            <a:custGeom>
              <a:avLst/>
              <a:gdLst/>
              <a:ahLst/>
              <a:cxnLst/>
              <a:rect l="0" t="0" r="0" b="0"/>
              <a:pathLst>
                <a:path w="120000" h="120000" fill="none" extrusionOk="0">
                  <a:moveTo>
                    <a:pt x="109678" y="32398"/>
                  </a:moveTo>
                  <a:lnTo>
                    <a:pt x="92754" y="36086"/>
                  </a:lnTo>
                  <a:lnTo>
                    <a:pt x="92754" y="36086"/>
                  </a:lnTo>
                  <a:lnTo>
                    <a:pt x="90910" y="33502"/>
                  </a:lnTo>
                  <a:lnTo>
                    <a:pt x="88704" y="31295"/>
                  </a:lnTo>
                  <a:lnTo>
                    <a:pt x="94597" y="14733"/>
                  </a:lnTo>
                  <a:lnTo>
                    <a:pt x="94597" y="14733"/>
                  </a:lnTo>
                  <a:lnTo>
                    <a:pt x="94960" y="13630"/>
                  </a:lnTo>
                  <a:lnTo>
                    <a:pt x="94960" y="12527"/>
                  </a:lnTo>
                  <a:lnTo>
                    <a:pt x="94597" y="10321"/>
                  </a:lnTo>
                  <a:lnTo>
                    <a:pt x="93116" y="8477"/>
                  </a:lnTo>
                  <a:lnTo>
                    <a:pt x="92391" y="7374"/>
                  </a:lnTo>
                  <a:lnTo>
                    <a:pt x="91650" y="7011"/>
                  </a:lnTo>
                  <a:lnTo>
                    <a:pt x="83913" y="2961"/>
                  </a:lnTo>
                  <a:lnTo>
                    <a:pt x="83913" y="2961"/>
                  </a:lnTo>
                  <a:lnTo>
                    <a:pt x="82810" y="2584"/>
                  </a:lnTo>
                  <a:lnTo>
                    <a:pt x="81707" y="2584"/>
                  </a:lnTo>
                  <a:lnTo>
                    <a:pt x="79501" y="2584"/>
                  </a:lnTo>
                  <a:lnTo>
                    <a:pt x="77295" y="3687"/>
                  </a:lnTo>
                  <a:lnTo>
                    <a:pt x="76554" y="4427"/>
                  </a:lnTo>
                  <a:lnTo>
                    <a:pt x="75829" y="5168"/>
                  </a:lnTo>
                  <a:lnTo>
                    <a:pt x="66248" y="19886"/>
                  </a:lnTo>
                  <a:lnTo>
                    <a:pt x="66248" y="19886"/>
                  </a:lnTo>
                  <a:lnTo>
                    <a:pt x="62939" y="19523"/>
                  </a:lnTo>
                  <a:lnTo>
                    <a:pt x="59992" y="19523"/>
                  </a:lnTo>
                  <a:lnTo>
                    <a:pt x="52633" y="3687"/>
                  </a:lnTo>
                  <a:lnTo>
                    <a:pt x="52633" y="3687"/>
                  </a:lnTo>
                  <a:lnTo>
                    <a:pt x="51907" y="2584"/>
                  </a:lnTo>
                  <a:lnTo>
                    <a:pt x="51167" y="1858"/>
                  </a:lnTo>
                  <a:lnTo>
                    <a:pt x="49323" y="755"/>
                  </a:lnTo>
                  <a:lnTo>
                    <a:pt x="47117" y="15"/>
                  </a:lnTo>
                  <a:lnTo>
                    <a:pt x="46014" y="15"/>
                  </a:lnTo>
                  <a:lnTo>
                    <a:pt x="44911" y="377"/>
                  </a:lnTo>
                  <a:lnTo>
                    <a:pt x="36811" y="2961"/>
                  </a:lnTo>
                  <a:lnTo>
                    <a:pt x="36811" y="2961"/>
                  </a:lnTo>
                  <a:lnTo>
                    <a:pt x="35708" y="3324"/>
                  </a:lnTo>
                  <a:lnTo>
                    <a:pt x="34605" y="4064"/>
                  </a:lnTo>
                  <a:lnTo>
                    <a:pt x="33124" y="5908"/>
                  </a:lnTo>
                  <a:lnTo>
                    <a:pt x="32398" y="8114"/>
                  </a:lnTo>
                  <a:lnTo>
                    <a:pt x="32398" y="9217"/>
                  </a:lnTo>
                  <a:lnTo>
                    <a:pt x="32398" y="10321"/>
                  </a:lnTo>
                  <a:lnTo>
                    <a:pt x="36071" y="27623"/>
                  </a:lnTo>
                  <a:lnTo>
                    <a:pt x="36071" y="27623"/>
                  </a:lnTo>
                  <a:lnTo>
                    <a:pt x="33502" y="29452"/>
                  </a:lnTo>
                  <a:lnTo>
                    <a:pt x="31295" y="31658"/>
                  </a:lnTo>
                  <a:lnTo>
                    <a:pt x="15096" y="25402"/>
                  </a:lnTo>
                  <a:lnTo>
                    <a:pt x="15096" y="25402"/>
                  </a:lnTo>
                  <a:lnTo>
                    <a:pt x="13993" y="25402"/>
                  </a:lnTo>
                  <a:lnTo>
                    <a:pt x="12527" y="25039"/>
                  </a:lnTo>
                  <a:lnTo>
                    <a:pt x="10306" y="25780"/>
                  </a:lnTo>
                  <a:lnTo>
                    <a:pt x="8477" y="26883"/>
                  </a:lnTo>
                  <a:lnTo>
                    <a:pt x="7737" y="27623"/>
                  </a:lnTo>
                  <a:lnTo>
                    <a:pt x="6996" y="28726"/>
                  </a:lnTo>
                  <a:lnTo>
                    <a:pt x="3324" y="36086"/>
                  </a:lnTo>
                  <a:lnTo>
                    <a:pt x="3324" y="36086"/>
                  </a:lnTo>
                  <a:lnTo>
                    <a:pt x="2946" y="37189"/>
                  </a:lnTo>
                  <a:lnTo>
                    <a:pt x="2584" y="38292"/>
                  </a:lnTo>
                  <a:lnTo>
                    <a:pt x="2946" y="40861"/>
                  </a:lnTo>
                  <a:lnTo>
                    <a:pt x="3687" y="42704"/>
                  </a:lnTo>
                  <a:lnTo>
                    <a:pt x="4427" y="43808"/>
                  </a:lnTo>
                  <a:lnTo>
                    <a:pt x="5530" y="44548"/>
                  </a:lnTo>
                  <a:lnTo>
                    <a:pt x="20249" y="54114"/>
                  </a:lnTo>
                  <a:lnTo>
                    <a:pt x="20249" y="54114"/>
                  </a:lnTo>
                  <a:lnTo>
                    <a:pt x="19886" y="57060"/>
                  </a:lnTo>
                  <a:lnTo>
                    <a:pt x="19508" y="60370"/>
                  </a:lnTo>
                  <a:lnTo>
                    <a:pt x="3687" y="67729"/>
                  </a:lnTo>
                  <a:lnTo>
                    <a:pt x="3687" y="67729"/>
                  </a:lnTo>
                  <a:lnTo>
                    <a:pt x="2946" y="68107"/>
                  </a:lnTo>
                  <a:lnTo>
                    <a:pt x="1843" y="68832"/>
                  </a:lnTo>
                  <a:lnTo>
                    <a:pt x="740" y="71038"/>
                  </a:lnTo>
                  <a:lnTo>
                    <a:pt x="0" y="73260"/>
                  </a:lnTo>
                  <a:lnTo>
                    <a:pt x="377" y="74363"/>
                  </a:lnTo>
                  <a:lnTo>
                    <a:pt x="377" y="75466"/>
                  </a:lnTo>
                  <a:lnTo>
                    <a:pt x="3324" y="83566"/>
                  </a:lnTo>
                  <a:lnTo>
                    <a:pt x="3324" y="83566"/>
                  </a:lnTo>
                  <a:lnTo>
                    <a:pt x="3687" y="84291"/>
                  </a:lnTo>
                  <a:lnTo>
                    <a:pt x="4427" y="85394"/>
                  </a:lnTo>
                  <a:lnTo>
                    <a:pt x="5893" y="86875"/>
                  </a:lnTo>
                  <a:lnTo>
                    <a:pt x="8099" y="87601"/>
                  </a:lnTo>
                  <a:lnTo>
                    <a:pt x="9202" y="87601"/>
                  </a:lnTo>
                  <a:lnTo>
                    <a:pt x="10306" y="87601"/>
                  </a:lnTo>
                  <a:lnTo>
                    <a:pt x="27608" y="83928"/>
                  </a:lnTo>
                  <a:lnTo>
                    <a:pt x="27608" y="83928"/>
                  </a:lnTo>
                  <a:lnTo>
                    <a:pt x="29452" y="86497"/>
                  </a:lnTo>
                  <a:lnTo>
                    <a:pt x="31658" y="88704"/>
                  </a:lnTo>
                  <a:lnTo>
                    <a:pt x="25765" y="105266"/>
                  </a:lnTo>
                  <a:lnTo>
                    <a:pt x="25765" y="105266"/>
                  </a:lnTo>
                  <a:lnTo>
                    <a:pt x="25402" y="106384"/>
                  </a:lnTo>
                  <a:lnTo>
                    <a:pt x="25402" y="107487"/>
                  </a:lnTo>
                  <a:lnTo>
                    <a:pt x="25765" y="109693"/>
                  </a:lnTo>
                  <a:lnTo>
                    <a:pt x="26868" y="111522"/>
                  </a:lnTo>
                  <a:lnTo>
                    <a:pt x="27971" y="112262"/>
                  </a:lnTo>
                  <a:lnTo>
                    <a:pt x="28711" y="113003"/>
                  </a:lnTo>
                  <a:lnTo>
                    <a:pt x="36448" y="116675"/>
                  </a:lnTo>
                  <a:lnTo>
                    <a:pt x="36448" y="116675"/>
                  </a:lnTo>
                  <a:lnTo>
                    <a:pt x="37551" y="117415"/>
                  </a:lnTo>
                  <a:lnTo>
                    <a:pt x="38655" y="117415"/>
                  </a:lnTo>
                  <a:lnTo>
                    <a:pt x="40861" y="117415"/>
                  </a:lnTo>
                  <a:lnTo>
                    <a:pt x="43067" y="116312"/>
                  </a:lnTo>
                  <a:lnTo>
                    <a:pt x="43808" y="115572"/>
                  </a:lnTo>
                  <a:lnTo>
                    <a:pt x="44533" y="114846"/>
                  </a:lnTo>
                  <a:lnTo>
                    <a:pt x="54114" y="100113"/>
                  </a:lnTo>
                  <a:lnTo>
                    <a:pt x="54114" y="100113"/>
                  </a:lnTo>
                  <a:lnTo>
                    <a:pt x="57423" y="100491"/>
                  </a:lnTo>
                  <a:lnTo>
                    <a:pt x="60370" y="100491"/>
                  </a:lnTo>
                  <a:lnTo>
                    <a:pt x="67729" y="116312"/>
                  </a:lnTo>
                  <a:lnTo>
                    <a:pt x="67729" y="116312"/>
                  </a:lnTo>
                  <a:lnTo>
                    <a:pt x="68469" y="117415"/>
                  </a:lnTo>
                  <a:lnTo>
                    <a:pt x="69195" y="118156"/>
                  </a:lnTo>
                  <a:lnTo>
                    <a:pt x="71038" y="119259"/>
                  </a:lnTo>
                  <a:lnTo>
                    <a:pt x="73245" y="120000"/>
                  </a:lnTo>
                  <a:lnTo>
                    <a:pt x="74348" y="120000"/>
                  </a:lnTo>
                  <a:lnTo>
                    <a:pt x="75451" y="119622"/>
                  </a:lnTo>
                  <a:lnTo>
                    <a:pt x="83551" y="117053"/>
                  </a:lnTo>
                  <a:lnTo>
                    <a:pt x="83551" y="117053"/>
                  </a:lnTo>
                  <a:lnTo>
                    <a:pt x="84654" y="116675"/>
                  </a:lnTo>
                  <a:lnTo>
                    <a:pt x="85394" y="115950"/>
                  </a:lnTo>
                  <a:lnTo>
                    <a:pt x="86860" y="114106"/>
                  </a:lnTo>
                  <a:lnTo>
                    <a:pt x="87963" y="111900"/>
                  </a:lnTo>
                  <a:lnTo>
                    <a:pt x="87963" y="110797"/>
                  </a:lnTo>
                  <a:lnTo>
                    <a:pt x="87963" y="109693"/>
                  </a:lnTo>
                  <a:lnTo>
                    <a:pt x="84291" y="92391"/>
                  </a:lnTo>
                  <a:lnTo>
                    <a:pt x="84291" y="92391"/>
                  </a:lnTo>
                  <a:lnTo>
                    <a:pt x="86497" y="90547"/>
                  </a:lnTo>
                  <a:lnTo>
                    <a:pt x="89066" y="88341"/>
                  </a:lnTo>
                  <a:lnTo>
                    <a:pt x="105266" y="94597"/>
                  </a:lnTo>
                  <a:lnTo>
                    <a:pt x="105266" y="94597"/>
                  </a:lnTo>
                  <a:lnTo>
                    <a:pt x="106369" y="94597"/>
                  </a:lnTo>
                  <a:lnTo>
                    <a:pt x="107472" y="94975"/>
                  </a:lnTo>
                  <a:lnTo>
                    <a:pt x="109678" y="94234"/>
                  </a:lnTo>
                  <a:lnTo>
                    <a:pt x="111885" y="93131"/>
                  </a:lnTo>
                  <a:lnTo>
                    <a:pt x="112625" y="92391"/>
                  </a:lnTo>
                  <a:lnTo>
                    <a:pt x="113366" y="91288"/>
                  </a:lnTo>
                  <a:lnTo>
                    <a:pt x="117038" y="83566"/>
                  </a:lnTo>
                  <a:lnTo>
                    <a:pt x="117038" y="83566"/>
                  </a:lnTo>
                  <a:lnTo>
                    <a:pt x="117415" y="82825"/>
                  </a:lnTo>
                  <a:lnTo>
                    <a:pt x="117778" y="81344"/>
                  </a:lnTo>
                  <a:lnTo>
                    <a:pt x="117415" y="79138"/>
                  </a:lnTo>
                  <a:lnTo>
                    <a:pt x="116312" y="77295"/>
                  </a:lnTo>
                  <a:lnTo>
                    <a:pt x="115572" y="76191"/>
                  </a:lnTo>
                  <a:lnTo>
                    <a:pt x="114831" y="75466"/>
                  </a:lnTo>
                  <a:lnTo>
                    <a:pt x="100113" y="65885"/>
                  </a:lnTo>
                  <a:lnTo>
                    <a:pt x="100113" y="65885"/>
                  </a:lnTo>
                  <a:lnTo>
                    <a:pt x="100476" y="62954"/>
                  </a:lnTo>
                  <a:lnTo>
                    <a:pt x="100476" y="59629"/>
                  </a:lnTo>
                  <a:lnTo>
                    <a:pt x="116312" y="52270"/>
                  </a:lnTo>
                  <a:lnTo>
                    <a:pt x="116312" y="52270"/>
                  </a:lnTo>
                  <a:lnTo>
                    <a:pt x="117415" y="51907"/>
                  </a:lnTo>
                  <a:lnTo>
                    <a:pt x="118519" y="51167"/>
                  </a:lnTo>
                  <a:lnTo>
                    <a:pt x="119622" y="48961"/>
                  </a:lnTo>
                  <a:lnTo>
                    <a:pt x="119984" y="46754"/>
                  </a:lnTo>
                  <a:lnTo>
                    <a:pt x="119984" y="45651"/>
                  </a:lnTo>
                  <a:lnTo>
                    <a:pt x="119984" y="44548"/>
                  </a:lnTo>
                  <a:lnTo>
                    <a:pt x="117038" y="36448"/>
                  </a:lnTo>
                  <a:lnTo>
                    <a:pt x="117038" y="36448"/>
                  </a:lnTo>
                  <a:lnTo>
                    <a:pt x="116675" y="35345"/>
                  </a:lnTo>
                  <a:lnTo>
                    <a:pt x="115935" y="34605"/>
                  </a:lnTo>
                  <a:lnTo>
                    <a:pt x="114106" y="33139"/>
                  </a:lnTo>
                  <a:lnTo>
                    <a:pt x="112262" y="32398"/>
                  </a:lnTo>
                  <a:lnTo>
                    <a:pt x="111159" y="32398"/>
                  </a:lnTo>
                  <a:lnTo>
                    <a:pt x="109678" y="32398"/>
                  </a:lnTo>
                  <a:lnTo>
                    <a:pt x="109678" y="32398"/>
                  </a:lnTo>
                  <a:close/>
                  <a:moveTo>
                    <a:pt x="82810" y="71416"/>
                  </a:moveTo>
                  <a:lnTo>
                    <a:pt x="82810" y="71416"/>
                  </a:lnTo>
                  <a:lnTo>
                    <a:pt x="81344" y="73622"/>
                  </a:lnTo>
                  <a:lnTo>
                    <a:pt x="79879" y="75466"/>
                  </a:lnTo>
                  <a:lnTo>
                    <a:pt x="78398" y="77672"/>
                  </a:lnTo>
                  <a:lnTo>
                    <a:pt x="76554" y="79138"/>
                  </a:lnTo>
                  <a:lnTo>
                    <a:pt x="74726" y="80619"/>
                  </a:lnTo>
                  <a:lnTo>
                    <a:pt x="72504" y="82085"/>
                  </a:lnTo>
                  <a:lnTo>
                    <a:pt x="70298" y="83188"/>
                  </a:lnTo>
                  <a:lnTo>
                    <a:pt x="68092" y="83928"/>
                  </a:lnTo>
                  <a:lnTo>
                    <a:pt x="65885" y="84669"/>
                  </a:lnTo>
                  <a:lnTo>
                    <a:pt x="63316" y="85032"/>
                  </a:lnTo>
                  <a:lnTo>
                    <a:pt x="61095" y="85394"/>
                  </a:lnTo>
                  <a:lnTo>
                    <a:pt x="58526" y="85032"/>
                  </a:lnTo>
                  <a:lnTo>
                    <a:pt x="55942" y="85032"/>
                  </a:lnTo>
                  <a:lnTo>
                    <a:pt x="53736" y="84291"/>
                  </a:lnTo>
                  <a:lnTo>
                    <a:pt x="51167" y="83566"/>
                  </a:lnTo>
                  <a:lnTo>
                    <a:pt x="48961" y="82448"/>
                  </a:lnTo>
                  <a:lnTo>
                    <a:pt x="48961" y="82448"/>
                  </a:lnTo>
                  <a:lnTo>
                    <a:pt x="46754" y="81344"/>
                  </a:lnTo>
                  <a:lnTo>
                    <a:pt x="44533" y="79879"/>
                  </a:lnTo>
                  <a:lnTo>
                    <a:pt x="42704" y="78035"/>
                  </a:lnTo>
                  <a:lnTo>
                    <a:pt x="40861" y="76569"/>
                  </a:lnTo>
                  <a:lnTo>
                    <a:pt x="39380" y="74363"/>
                  </a:lnTo>
                  <a:lnTo>
                    <a:pt x="38277" y="72519"/>
                  </a:lnTo>
                  <a:lnTo>
                    <a:pt x="37174" y="70313"/>
                  </a:lnTo>
                  <a:lnTo>
                    <a:pt x="36071" y="68107"/>
                  </a:lnTo>
                  <a:lnTo>
                    <a:pt x="35708" y="65523"/>
                  </a:lnTo>
                  <a:lnTo>
                    <a:pt x="34967" y="63316"/>
                  </a:lnTo>
                  <a:lnTo>
                    <a:pt x="34967" y="60748"/>
                  </a:lnTo>
                  <a:lnTo>
                    <a:pt x="34967" y="58526"/>
                  </a:lnTo>
                  <a:lnTo>
                    <a:pt x="35345" y="55957"/>
                  </a:lnTo>
                  <a:lnTo>
                    <a:pt x="35708" y="53373"/>
                  </a:lnTo>
                  <a:lnTo>
                    <a:pt x="36448" y="51167"/>
                  </a:lnTo>
                  <a:lnTo>
                    <a:pt x="37551" y="48598"/>
                  </a:lnTo>
                  <a:lnTo>
                    <a:pt x="37551" y="48598"/>
                  </a:lnTo>
                  <a:lnTo>
                    <a:pt x="39017" y="46392"/>
                  </a:lnTo>
                  <a:lnTo>
                    <a:pt x="40498" y="44548"/>
                  </a:lnTo>
                  <a:lnTo>
                    <a:pt x="41964" y="42342"/>
                  </a:lnTo>
                  <a:lnTo>
                    <a:pt x="43808" y="40861"/>
                  </a:lnTo>
                  <a:lnTo>
                    <a:pt x="45636" y="39395"/>
                  </a:lnTo>
                  <a:lnTo>
                    <a:pt x="47857" y="37914"/>
                  </a:lnTo>
                  <a:lnTo>
                    <a:pt x="50064" y="36811"/>
                  </a:lnTo>
                  <a:lnTo>
                    <a:pt x="52270" y="36086"/>
                  </a:lnTo>
                  <a:lnTo>
                    <a:pt x="54476" y="35345"/>
                  </a:lnTo>
                  <a:lnTo>
                    <a:pt x="57045" y="34982"/>
                  </a:lnTo>
                  <a:lnTo>
                    <a:pt x="59267" y="34605"/>
                  </a:lnTo>
                  <a:lnTo>
                    <a:pt x="61836" y="34982"/>
                  </a:lnTo>
                  <a:lnTo>
                    <a:pt x="64420" y="34982"/>
                  </a:lnTo>
                  <a:lnTo>
                    <a:pt x="66626" y="35708"/>
                  </a:lnTo>
                  <a:lnTo>
                    <a:pt x="69195" y="36448"/>
                  </a:lnTo>
                  <a:lnTo>
                    <a:pt x="71401" y="37551"/>
                  </a:lnTo>
                  <a:lnTo>
                    <a:pt x="71401" y="37551"/>
                  </a:lnTo>
                  <a:lnTo>
                    <a:pt x="73607" y="38655"/>
                  </a:lnTo>
                  <a:lnTo>
                    <a:pt x="75829" y="40136"/>
                  </a:lnTo>
                  <a:lnTo>
                    <a:pt x="77657" y="41964"/>
                  </a:lnTo>
                  <a:lnTo>
                    <a:pt x="79501" y="43445"/>
                  </a:lnTo>
                  <a:lnTo>
                    <a:pt x="80982" y="45651"/>
                  </a:lnTo>
                  <a:lnTo>
                    <a:pt x="82085" y="47495"/>
                  </a:lnTo>
                  <a:lnTo>
                    <a:pt x="83188" y="49701"/>
                  </a:lnTo>
                  <a:lnTo>
                    <a:pt x="84291" y="51907"/>
                  </a:lnTo>
                  <a:lnTo>
                    <a:pt x="84654" y="54476"/>
                  </a:lnTo>
                  <a:lnTo>
                    <a:pt x="85017" y="56698"/>
                  </a:lnTo>
                  <a:lnTo>
                    <a:pt x="85394" y="59267"/>
                  </a:lnTo>
                  <a:lnTo>
                    <a:pt x="85394" y="61473"/>
                  </a:lnTo>
                  <a:lnTo>
                    <a:pt x="85017" y="64057"/>
                  </a:lnTo>
                  <a:lnTo>
                    <a:pt x="84654" y="66626"/>
                  </a:lnTo>
                  <a:lnTo>
                    <a:pt x="83913" y="68832"/>
                  </a:lnTo>
                  <a:lnTo>
                    <a:pt x="82810" y="71416"/>
                  </a:lnTo>
                  <a:lnTo>
                    <a:pt x="82810" y="7141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dirty="0">
                <a:solidFill>
                  <a:srgbClr val="000000"/>
                </a:solidFill>
                <a:latin typeface="Arial"/>
                <a:ea typeface="Arial"/>
                <a:cs typeface="Arial"/>
                <a:sym typeface="Arial"/>
              </a:endParaRPr>
            </a:p>
          </p:txBody>
        </p:sp>
      </p:gr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364783" y="621345"/>
            <a:ext cx="2414434" cy="1358522"/>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3491880" y="4011910"/>
            <a:ext cx="2293086" cy="738664"/>
          </a:xfrm>
          <a:prstGeom prst="rect">
            <a:avLst/>
          </a:prstGeom>
          <a:noFill/>
        </p:spPr>
        <p:txBody>
          <a:bodyPr wrap="square" rtlCol="0">
            <a:spAutoFit/>
          </a:bodyPr>
          <a:lstStyle/>
          <a:p>
            <a:pPr algn="ctr"/>
            <a:r>
              <a:rPr lang="es-ES_tradnl" dirty="0">
                <a:solidFill>
                  <a:schemeClr val="bg1"/>
                </a:solidFill>
              </a:rPr>
              <a:t>16,5 h de videos</a:t>
            </a:r>
          </a:p>
          <a:p>
            <a:pPr algn="ctr"/>
            <a:r>
              <a:rPr lang="es-ES_tradnl" dirty="0">
                <a:solidFill>
                  <a:schemeClr val="bg1"/>
                </a:solidFill>
              </a:rPr>
              <a:t>12,99€</a:t>
            </a:r>
          </a:p>
          <a:p>
            <a:pPr algn="ctr"/>
            <a:r>
              <a:rPr lang="es-ES_tradnl" dirty="0">
                <a:solidFill>
                  <a:schemeClr val="bg1"/>
                </a:solidFill>
              </a:rPr>
              <a:t>Nivel experto</a:t>
            </a:r>
          </a:p>
        </p:txBody>
      </p:sp>
    </p:spTree>
    <p:extLst>
      <p:ext uri="{BB962C8B-B14F-4D97-AF65-F5344CB8AC3E}">
        <p14:creationId xmlns:p14="http://schemas.microsoft.com/office/powerpoint/2010/main" val="292200663"/>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14423" y="363911"/>
            <a:ext cx="3647999" cy="3647999"/>
          </a:xfrm>
          <a:prstGeom prst="rect">
            <a:avLst/>
          </a:prstGeom>
          <a:noFill/>
          <a:ln>
            <a:noFill/>
          </a:ln>
        </p:spPr>
        <p:txBody>
          <a:bodyPr lIns="91425" tIns="91425" rIns="91425" bIns="91425" anchor="b" anchorCtr="0">
            <a:noAutofit/>
          </a:bodyPr>
          <a:lstStyle/>
          <a:p>
            <a:pPr>
              <a:buSzPct val="25000"/>
            </a:pPr>
            <a:r>
              <a:rPr lang="es-ES" sz="3000" dirty="0"/>
              <a:t>Mobile Automation: Appium Cucumber for Android&amp;IOS + Jenkins</a:t>
            </a: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370532" y="145582"/>
            <a:ext cx="2414434" cy="1358521"/>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3491880" y="3982164"/>
            <a:ext cx="2293086" cy="523220"/>
          </a:xfrm>
          <a:prstGeom prst="rect">
            <a:avLst/>
          </a:prstGeom>
          <a:noFill/>
        </p:spPr>
        <p:txBody>
          <a:bodyPr wrap="square" rtlCol="0">
            <a:spAutoFit/>
          </a:bodyPr>
          <a:lstStyle/>
          <a:p>
            <a:pPr algn="ctr"/>
            <a:r>
              <a:rPr lang="es-ES_tradnl" dirty="0">
                <a:solidFill>
                  <a:schemeClr val="bg1"/>
                </a:solidFill>
              </a:rPr>
              <a:t>6 h de videos</a:t>
            </a:r>
          </a:p>
          <a:p>
            <a:pPr algn="ctr"/>
            <a:r>
              <a:rPr lang="es-ES_tradnl" dirty="0">
                <a:solidFill>
                  <a:schemeClr val="bg1"/>
                </a:solidFill>
              </a:rPr>
              <a:t>12,99€</a:t>
            </a:r>
          </a:p>
        </p:txBody>
      </p:sp>
    </p:spTree>
    <p:extLst>
      <p:ext uri="{BB962C8B-B14F-4D97-AF65-F5344CB8AC3E}">
        <p14:creationId xmlns:p14="http://schemas.microsoft.com/office/powerpoint/2010/main" val="3078362660"/>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9"/>
        <p:cNvGrpSpPr/>
        <p:nvPr/>
      </p:nvGrpSpPr>
      <p:grpSpPr>
        <a:xfrm>
          <a:off x="0" y="0"/>
          <a:ext cx="0" cy="0"/>
          <a:chOff x="0" y="0"/>
          <a:chExt cx="0" cy="0"/>
        </a:xfrm>
      </p:grpSpPr>
      <p:sp>
        <p:nvSpPr>
          <p:cNvPr id="71" name="Shape 71"/>
          <p:cNvSpPr txBox="1">
            <a:spLocks noGrp="1"/>
          </p:cNvSpPr>
          <p:nvPr>
            <p:ph type="ctrTitle" idx="4294967295"/>
          </p:nvPr>
        </p:nvSpPr>
        <p:spPr>
          <a:xfrm>
            <a:off x="685800" y="1583341"/>
            <a:ext cx="7772400" cy="1159798"/>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B2FF"/>
              </a:buClr>
              <a:buSzPct val="25000"/>
              <a:buFont typeface="Muli"/>
              <a:buNone/>
            </a:pPr>
            <a:r>
              <a:rPr lang="en" sz="9600" b="1" i="0" u="none" strike="noStrike" cap="none" dirty="0">
                <a:solidFill>
                  <a:srgbClr val="00B2FF"/>
                </a:solidFill>
                <a:latin typeface="Muli"/>
                <a:ea typeface="Muli"/>
                <a:cs typeface="Muli"/>
                <a:sym typeface="Muli"/>
              </a:rPr>
              <a:t>Hello!</a:t>
            </a:r>
          </a:p>
        </p:txBody>
      </p:sp>
      <p:sp>
        <p:nvSpPr>
          <p:cNvPr id="72" name="Shape 72"/>
          <p:cNvSpPr txBox="1">
            <a:spLocks noGrp="1"/>
          </p:cNvSpPr>
          <p:nvPr>
            <p:ph type="subTitle" idx="4294967295"/>
          </p:nvPr>
        </p:nvSpPr>
        <p:spPr>
          <a:xfrm>
            <a:off x="876825" y="2688925"/>
            <a:ext cx="3173400" cy="2444699"/>
          </a:xfrm>
          <a:prstGeom prst="rect">
            <a:avLst/>
          </a:prstGeom>
          <a:solidFill>
            <a:srgbClr val="00B2FF">
              <a:alpha val="72941"/>
            </a:srgbClr>
          </a:solid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Muli"/>
              <a:buNone/>
            </a:pPr>
            <a:r>
              <a:rPr lang="en" b="1" dirty="0"/>
              <a:t>Nosotros somos:</a:t>
            </a:r>
          </a:p>
          <a:p>
            <a:pPr marL="0" marR="0" lvl="0" indent="0" algn="l" rtl="0">
              <a:lnSpc>
                <a:spcPct val="100000"/>
              </a:lnSpc>
              <a:spcBef>
                <a:spcPts val="0"/>
              </a:spcBef>
              <a:spcAft>
                <a:spcPts val="0"/>
              </a:spcAft>
              <a:buClr>
                <a:schemeClr val="dk1"/>
              </a:buClr>
              <a:buSzPct val="25000"/>
              <a:buFont typeface="Arial"/>
              <a:buNone/>
            </a:pPr>
            <a:endParaRPr sz="1400" dirty="0"/>
          </a:p>
          <a:p>
            <a:pPr marL="0" marR="0" lvl="0" indent="0" algn="l" rtl="0">
              <a:lnSpc>
                <a:spcPct val="100000"/>
              </a:lnSpc>
              <a:spcBef>
                <a:spcPts val="0"/>
              </a:spcBef>
              <a:spcAft>
                <a:spcPts val="0"/>
              </a:spcAft>
              <a:buClr>
                <a:schemeClr val="dk1"/>
              </a:buClr>
              <a:buSzPct val="25000"/>
              <a:buFont typeface="Arial"/>
              <a:buNone/>
            </a:pPr>
            <a:r>
              <a:rPr lang="en" sz="1500" dirty="0"/>
              <a:t>Jaime Llorente Pedrajas</a:t>
            </a:r>
          </a:p>
          <a:p>
            <a:pPr lvl="0" indent="0" rtl="0">
              <a:spcBef>
                <a:spcPts val="0"/>
              </a:spcBef>
              <a:buClr>
                <a:schemeClr val="dk1"/>
              </a:buClr>
              <a:buSzPct val="25000"/>
              <a:buFont typeface="Arial"/>
              <a:buNone/>
            </a:pPr>
            <a:r>
              <a:rPr lang="en" sz="1500" dirty="0">
                <a:solidFill>
                  <a:schemeClr val="lt1"/>
                </a:solidFill>
              </a:rPr>
              <a:t>Pablo Javier Ramírez Martínez</a:t>
            </a:r>
          </a:p>
          <a:p>
            <a:pPr marL="0" marR="0" lvl="0" indent="0" algn="l" rtl="0">
              <a:lnSpc>
                <a:spcPct val="100000"/>
              </a:lnSpc>
              <a:spcBef>
                <a:spcPts val="0"/>
              </a:spcBef>
              <a:spcAft>
                <a:spcPts val="0"/>
              </a:spcAft>
              <a:buClr>
                <a:schemeClr val="dk1"/>
              </a:buClr>
              <a:buSzPct val="25000"/>
              <a:buFont typeface="Arial"/>
              <a:buNone/>
            </a:pPr>
            <a:r>
              <a:rPr lang="en" sz="1500" dirty="0"/>
              <a:t>Alvaro Sanz Alfaro</a:t>
            </a:r>
          </a:p>
          <a:p>
            <a:pPr marL="0" marR="0" lvl="0" indent="0" algn="l" rtl="0">
              <a:lnSpc>
                <a:spcPct val="100000"/>
              </a:lnSpc>
              <a:spcBef>
                <a:spcPts val="0"/>
              </a:spcBef>
              <a:spcAft>
                <a:spcPts val="0"/>
              </a:spcAft>
              <a:buClr>
                <a:schemeClr val="dk1"/>
              </a:buClr>
              <a:buSzPct val="25000"/>
              <a:buFont typeface="Arial"/>
              <a:buNone/>
            </a:pPr>
            <a:r>
              <a:rPr lang="en" sz="1500" dirty="0"/>
              <a:t>Alejandro Eugenio Tena Escolar</a:t>
            </a:r>
          </a:p>
          <a:p>
            <a:pPr marL="0" marR="0" lvl="0" indent="0" algn="l" rtl="0">
              <a:lnSpc>
                <a:spcPct val="100000"/>
              </a:lnSpc>
              <a:spcBef>
                <a:spcPts val="0"/>
              </a:spcBef>
              <a:spcAft>
                <a:spcPts val="0"/>
              </a:spcAft>
              <a:buClr>
                <a:schemeClr val="dk1"/>
              </a:buClr>
              <a:buSzPct val="25000"/>
              <a:buFont typeface="Arial"/>
              <a:buNone/>
            </a:pPr>
            <a:r>
              <a:rPr lang="en" sz="1500" dirty="0"/>
              <a:t>José Ignacio Vadillo Carrasco</a:t>
            </a:r>
          </a:p>
          <a:p>
            <a:pPr marL="0" marR="0" lvl="0" indent="0" algn="l" rtl="0">
              <a:lnSpc>
                <a:spcPct val="100000"/>
              </a:lnSpc>
              <a:spcBef>
                <a:spcPts val="0"/>
              </a:spcBef>
              <a:spcAft>
                <a:spcPts val="0"/>
              </a:spcAft>
              <a:buClr>
                <a:schemeClr val="dk1"/>
              </a:buClr>
              <a:buSzPct val="25000"/>
              <a:buFont typeface="Arial"/>
              <a:buNone/>
            </a:pPr>
            <a:endParaRPr sz="1400" dirty="0"/>
          </a:p>
        </p:txBody>
      </p:sp>
      <p:sp>
        <p:nvSpPr>
          <p:cNvPr id="73" name="Shape 73"/>
          <p:cNvSpPr/>
          <p:nvPr/>
        </p:nvSpPr>
        <p:spPr>
          <a:xfrm>
            <a:off x="3448100" y="4572024"/>
            <a:ext cx="502500" cy="497700"/>
          </a:xfrm>
          <a:custGeom>
            <a:avLst/>
            <a:gdLst/>
            <a:ahLst/>
            <a:cxnLst/>
            <a:rect l="0" t="0" r="0" b="0"/>
            <a:pathLst>
              <a:path w="120000" h="120000" fill="none" extrusionOk="0">
                <a:moveTo>
                  <a:pt x="73989" y="80002"/>
                </a:moveTo>
                <a:lnTo>
                  <a:pt x="73989" y="80002"/>
                </a:lnTo>
                <a:lnTo>
                  <a:pt x="71502" y="79815"/>
                </a:lnTo>
                <a:lnTo>
                  <a:pt x="71502" y="71634"/>
                </a:lnTo>
                <a:lnTo>
                  <a:pt x="71502" y="71634"/>
                </a:lnTo>
                <a:lnTo>
                  <a:pt x="73989" y="69999"/>
                </a:lnTo>
                <a:lnTo>
                  <a:pt x="76484" y="68177"/>
                </a:lnTo>
                <a:lnTo>
                  <a:pt x="78782" y="66184"/>
                </a:lnTo>
                <a:lnTo>
                  <a:pt x="81080" y="63997"/>
                </a:lnTo>
                <a:lnTo>
                  <a:pt x="83001" y="61451"/>
                </a:lnTo>
                <a:lnTo>
                  <a:pt x="84724" y="58727"/>
                </a:lnTo>
                <a:lnTo>
                  <a:pt x="86448" y="56002"/>
                </a:lnTo>
                <a:lnTo>
                  <a:pt x="87794" y="52911"/>
                </a:lnTo>
                <a:lnTo>
                  <a:pt x="87794" y="52911"/>
                </a:lnTo>
                <a:lnTo>
                  <a:pt x="88368" y="53091"/>
                </a:lnTo>
                <a:lnTo>
                  <a:pt x="88368" y="53091"/>
                </a:lnTo>
                <a:lnTo>
                  <a:pt x="89517" y="53091"/>
                </a:lnTo>
                <a:lnTo>
                  <a:pt x="90478" y="52546"/>
                </a:lnTo>
                <a:lnTo>
                  <a:pt x="91430" y="51822"/>
                </a:lnTo>
                <a:lnTo>
                  <a:pt x="92201" y="50545"/>
                </a:lnTo>
                <a:lnTo>
                  <a:pt x="92965" y="49276"/>
                </a:lnTo>
                <a:lnTo>
                  <a:pt x="93736" y="47634"/>
                </a:lnTo>
                <a:lnTo>
                  <a:pt x="94114" y="45820"/>
                </a:lnTo>
                <a:lnTo>
                  <a:pt x="94499" y="43819"/>
                </a:lnTo>
                <a:lnTo>
                  <a:pt x="94499" y="43819"/>
                </a:lnTo>
                <a:lnTo>
                  <a:pt x="94688" y="41998"/>
                </a:lnTo>
                <a:lnTo>
                  <a:pt x="94499" y="40184"/>
                </a:lnTo>
                <a:lnTo>
                  <a:pt x="94311" y="38728"/>
                </a:lnTo>
                <a:lnTo>
                  <a:pt x="93925" y="37272"/>
                </a:lnTo>
                <a:lnTo>
                  <a:pt x="93539" y="36003"/>
                </a:lnTo>
                <a:lnTo>
                  <a:pt x="92965" y="34913"/>
                </a:lnTo>
                <a:lnTo>
                  <a:pt x="92201" y="34182"/>
                </a:lnTo>
                <a:lnTo>
                  <a:pt x="91241" y="33637"/>
                </a:lnTo>
                <a:lnTo>
                  <a:pt x="91241" y="33637"/>
                </a:lnTo>
                <a:lnTo>
                  <a:pt x="91816" y="30912"/>
                </a:lnTo>
                <a:lnTo>
                  <a:pt x="92004" y="28367"/>
                </a:lnTo>
                <a:lnTo>
                  <a:pt x="92004" y="26000"/>
                </a:lnTo>
                <a:lnTo>
                  <a:pt x="92004" y="23820"/>
                </a:lnTo>
                <a:lnTo>
                  <a:pt x="91816" y="21641"/>
                </a:lnTo>
                <a:lnTo>
                  <a:pt x="91430" y="19640"/>
                </a:lnTo>
                <a:lnTo>
                  <a:pt x="90855" y="17818"/>
                </a:lnTo>
                <a:lnTo>
                  <a:pt x="90281" y="16004"/>
                </a:lnTo>
                <a:lnTo>
                  <a:pt x="89517" y="14362"/>
                </a:lnTo>
                <a:lnTo>
                  <a:pt x="88746" y="12727"/>
                </a:lnTo>
                <a:lnTo>
                  <a:pt x="87794" y="11272"/>
                </a:lnTo>
                <a:lnTo>
                  <a:pt x="86645" y="10003"/>
                </a:lnTo>
                <a:lnTo>
                  <a:pt x="85488" y="8726"/>
                </a:lnTo>
                <a:lnTo>
                  <a:pt x="84339" y="7636"/>
                </a:lnTo>
                <a:lnTo>
                  <a:pt x="81852" y="5636"/>
                </a:lnTo>
                <a:lnTo>
                  <a:pt x="78971" y="4187"/>
                </a:lnTo>
                <a:lnTo>
                  <a:pt x="76098" y="2732"/>
                </a:lnTo>
                <a:lnTo>
                  <a:pt x="73226" y="1821"/>
                </a:lnTo>
                <a:lnTo>
                  <a:pt x="70345" y="1089"/>
                </a:lnTo>
                <a:lnTo>
                  <a:pt x="67472" y="544"/>
                </a:lnTo>
                <a:lnTo>
                  <a:pt x="64789" y="186"/>
                </a:lnTo>
                <a:lnTo>
                  <a:pt x="62294" y="0"/>
                </a:lnTo>
                <a:lnTo>
                  <a:pt x="59996" y="0"/>
                </a:lnTo>
                <a:lnTo>
                  <a:pt x="59996" y="0"/>
                </a:lnTo>
                <a:lnTo>
                  <a:pt x="57312" y="186"/>
                </a:lnTo>
                <a:lnTo>
                  <a:pt x="55014" y="731"/>
                </a:lnTo>
                <a:lnTo>
                  <a:pt x="53093" y="1276"/>
                </a:lnTo>
                <a:lnTo>
                  <a:pt x="51370" y="2187"/>
                </a:lnTo>
                <a:lnTo>
                  <a:pt x="49835" y="2911"/>
                </a:lnTo>
                <a:lnTo>
                  <a:pt x="48686" y="4001"/>
                </a:lnTo>
                <a:lnTo>
                  <a:pt x="47537" y="4911"/>
                </a:lnTo>
                <a:lnTo>
                  <a:pt x="46773" y="5822"/>
                </a:lnTo>
                <a:lnTo>
                  <a:pt x="46773" y="5822"/>
                </a:lnTo>
                <a:lnTo>
                  <a:pt x="46773" y="5822"/>
                </a:lnTo>
                <a:lnTo>
                  <a:pt x="46773" y="5822"/>
                </a:lnTo>
                <a:lnTo>
                  <a:pt x="43704" y="6367"/>
                </a:lnTo>
                <a:lnTo>
                  <a:pt x="40831" y="7278"/>
                </a:lnTo>
                <a:lnTo>
                  <a:pt x="38336" y="8547"/>
                </a:lnTo>
                <a:lnTo>
                  <a:pt x="36227" y="9823"/>
                </a:lnTo>
                <a:lnTo>
                  <a:pt x="34314" y="11458"/>
                </a:lnTo>
                <a:lnTo>
                  <a:pt x="32780" y="13093"/>
                </a:lnTo>
                <a:lnTo>
                  <a:pt x="31631" y="15094"/>
                </a:lnTo>
                <a:lnTo>
                  <a:pt x="30670" y="17094"/>
                </a:lnTo>
                <a:lnTo>
                  <a:pt x="29899" y="19095"/>
                </a:lnTo>
                <a:lnTo>
                  <a:pt x="29325" y="21096"/>
                </a:lnTo>
                <a:lnTo>
                  <a:pt x="28947" y="23275"/>
                </a:lnTo>
                <a:lnTo>
                  <a:pt x="28561" y="25455"/>
                </a:lnTo>
                <a:lnTo>
                  <a:pt x="28561" y="27635"/>
                </a:lnTo>
                <a:lnTo>
                  <a:pt x="28561" y="29636"/>
                </a:lnTo>
                <a:lnTo>
                  <a:pt x="28947" y="33458"/>
                </a:lnTo>
                <a:lnTo>
                  <a:pt x="28947" y="33458"/>
                </a:lnTo>
                <a:lnTo>
                  <a:pt x="28947" y="33637"/>
                </a:lnTo>
                <a:lnTo>
                  <a:pt x="28947" y="33637"/>
                </a:lnTo>
                <a:lnTo>
                  <a:pt x="27987" y="34003"/>
                </a:lnTo>
                <a:lnTo>
                  <a:pt x="27223" y="34727"/>
                </a:lnTo>
                <a:lnTo>
                  <a:pt x="26641" y="35817"/>
                </a:lnTo>
                <a:lnTo>
                  <a:pt x="26066" y="37093"/>
                </a:lnTo>
                <a:lnTo>
                  <a:pt x="25688" y="38549"/>
                </a:lnTo>
                <a:lnTo>
                  <a:pt x="25492" y="40184"/>
                </a:lnTo>
                <a:lnTo>
                  <a:pt x="25303" y="41998"/>
                </a:lnTo>
                <a:lnTo>
                  <a:pt x="25492" y="43819"/>
                </a:lnTo>
                <a:lnTo>
                  <a:pt x="25492" y="43819"/>
                </a:lnTo>
                <a:lnTo>
                  <a:pt x="25877" y="45820"/>
                </a:lnTo>
                <a:lnTo>
                  <a:pt x="26263" y="47634"/>
                </a:lnTo>
                <a:lnTo>
                  <a:pt x="27026" y="49276"/>
                </a:lnTo>
                <a:lnTo>
                  <a:pt x="27798" y="50545"/>
                </a:lnTo>
                <a:lnTo>
                  <a:pt x="28561" y="51822"/>
                </a:lnTo>
                <a:lnTo>
                  <a:pt x="29521" y="52546"/>
                </a:lnTo>
                <a:lnTo>
                  <a:pt x="30482" y="53091"/>
                </a:lnTo>
                <a:lnTo>
                  <a:pt x="31631" y="53091"/>
                </a:lnTo>
                <a:lnTo>
                  <a:pt x="31631" y="53091"/>
                </a:lnTo>
                <a:lnTo>
                  <a:pt x="32205" y="52911"/>
                </a:lnTo>
                <a:lnTo>
                  <a:pt x="32205" y="52911"/>
                </a:lnTo>
                <a:lnTo>
                  <a:pt x="33543" y="56002"/>
                </a:lnTo>
                <a:lnTo>
                  <a:pt x="35267" y="58727"/>
                </a:lnTo>
                <a:lnTo>
                  <a:pt x="36998" y="61451"/>
                </a:lnTo>
                <a:lnTo>
                  <a:pt x="39108" y="63997"/>
                </a:lnTo>
                <a:lnTo>
                  <a:pt x="41209" y="66184"/>
                </a:lnTo>
                <a:lnTo>
                  <a:pt x="43515" y="68177"/>
                </a:lnTo>
                <a:lnTo>
                  <a:pt x="46002" y="69999"/>
                </a:lnTo>
                <a:lnTo>
                  <a:pt x="48497" y="71634"/>
                </a:lnTo>
                <a:lnTo>
                  <a:pt x="48497" y="79636"/>
                </a:lnTo>
                <a:lnTo>
                  <a:pt x="48497" y="79636"/>
                </a:lnTo>
                <a:lnTo>
                  <a:pt x="44467" y="80002"/>
                </a:lnTo>
                <a:lnTo>
                  <a:pt x="44467" y="80002"/>
                </a:lnTo>
                <a:lnTo>
                  <a:pt x="39871" y="80726"/>
                </a:lnTo>
                <a:lnTo>
                  <a:pt x="35464" y="81637"/>
                </a:lnTo>
                <a:lnTo>
                  <a:pt x="31056" y="82548"/>
                </a:lnTo>
                <a:lnTo>
                  <a:pt x="26838" y="83817"/>
                </a:lnTo>
                <a:lnTo>
                  <a:pt x="23005" y="85272"/>
                </a:lnTo>
                <a:lnTo>
                  <a:pt x="19361" y="86907"/>
                </a:lnTo>
                <a:lnTo>
                  <a:pt x="15913" y="88729"/>
                </a:lnTo>
                <a:lnTo>
                  <a:pt x="12844" y="90722"/>
                </a:lnTo>
                <a:lnTo>
                  <a:pt x="9971" y="92722"/>
                </a:lnTo>
                <a:lnTo>
                  <a:pt x="7476" y="95089"/>
                </a:lnTo>
                <a:lnTo>
                  <a:pt x="5367" y="97634"/>
                </a:lnTo>
                <a:lnTo>
                  <a:pt x="3455" y="100180"/>
                </a:lnTo>
                <a:lnTo>
                  <a:pt x="2109" y="103091"/>
                </a:lnTo>
                <a:lnTo>
                  <a:pt x="960" y="105995"/>
                </a:lnTo>
                <a:lnTo>
                  <a:pt x="385" y="109272"/>
                </a:lnTo>
                <a:lnTo>
                  <a:pt x="0" y="112542"/>
                </a:lnTo>
                <a:lnTo>
                  <a:pt x="0" y="112542"/>
                </a:lnTo>
                <a:lnTo>
                  <a:pt x="385" y="112908"/>
                </a:lnTo>
                <a:lnTo>
                  <a:pt x="1920" y="113632"/>
                </a:lnTo>
                <a:lnTo>
                  <a:pt x="3258" y="114177"/>
                </a:lnTo>
                <a:lnTo>
                  <a:pt x="4981" y="114908"/>
                </a:lnTo>
                <a:lnTo>
                  <a:pt x="7091" y="115632"/>
                </a:lnTo>
                <a:lnTo>
                  <a:pt x="9971" y="116177"/>
                </a:lnTo>
                <a:lnTo>
                  <a:pt x="13419" y="116909"/>
                </a:lnTo>
                <a:lnTo>
                  <a:pt x="17440" y="117633"/>
                </a:lnTo>
                <a:lnTo>
                  <a:pt x="22233" y="118178"/>
                </a:lnTo>
                <a:lnTo>
                  <a:pt x="27987" y="118902"/>
                </a:lnTo>
                <a:lnTo>
                  <a:pt x="34503" y="119268"/>
                </a:lnTo>
                <a:lnTo>
                  <a:pt x="41783" y="119634"/>
                </a:lnTo>
                <a:lnTo>
                  <a:pt x="50221" y="119813"/>
                </a:lnTo>
                <a:lnTo>
                  <a:pt x="59807" y="120000"/>
                </a:lnTo>
                <a:lnTo>
                  <a:pt x="59807" y="120000"/>
                </a:lnTo>
                <a:lnTo>
                  <a:pt x="69196" y="119813"/>
                </a:lnTo>
                <a:lnTo>
                  <a:pt x="77633" y="119634"/>
                </a:lnTo>
                <a:lnTo>
                  <a:pt x="85110" y="119268"/>
                </a:lnTo>
                <a:lnTo>
                  <a:pt x="91627" y="118902"/>
                </a:lnTo>
                <a:lnTo>
                  <a:pt x="97372" y="118178"/>
                </a:lnTo>
                <a:lnTo>
                  <a:pt x="102165" y="117633"/>
                </a:lnTo>
                <a:lnTo>
                  <a:pt x="106384" y="116909"/>
                </a:lnTo>
                <a:lnTo>
                  <a:pt x="109831" y="116177"/>
                </a:lnTo>
                <a:lnTo>
                  <a:pt x="112712" y="115632"/>
                </a:lnTo>
                <a:lnTo>
                  <a:pt x="115010" y="114908"/>
                </a:lnTo>
                <a:lnTo>
                  <a:pt x="116733" y="114177"/>
                </a:lnTo>
                <a:lnTo>
                  <a:pt x="118079" y="113632"/>
                </a:lnTo>
                <a:lnTo>
                  <a:pt x="119417" y="112908"/>
                </a:lnTo>
                <a:lnTo>
                  <a:pt x="119992" y="112542"/>
                </a:lnTo>
                <a:lnTo>
                  <a:pt x="119992" y="112542"/>
                </a:lnTo>
                <a:lnTo>
                  <a:pt x="119614" y="109086"/>
                </a:lnTo>
                <a:lnTo>
                  <a:pt x="119039" y="105816"/>
                </a:lnTo>
                <a:lnTo>
                  <a:pt x="118079" y="102725"/>
                </a:lnTo>
                <a:lnTo>
                  <a:pt x="116733" y="99814"/>
                </a:lnTo>
                <a:lnTo>
                  <a:pt x="114821" y="97089"/>
                </a:lnTo>
                <a:lnTo>
                  <a:pt x="112712" y="94544"/>
                </a:lnTo>
                <a:lnTo>
                  <a:pt x="110217" y="92364"/>
                </a:lnTo>
                <a:lnTo>
                  <a:pt x="107344" y="90177"/>
                </a:lnTo>
                <a:lnTo>
                  <a:pt x="104274" y="88184"/>
                </a:lnTo>
                <a:lnTo>
                  <a:pt x="100827" y="86541"/>
                </a:lnTo>
                <a:lnTo>
                  <a:pt x="96994" y="84906"/>
                </a:lnTo>
                <a:lnTo>
                  <a:pt x="92965" y="83637"/>
                </a:lnTo>
                <a:lnTo>
                  <a:pt x="88557" y="82361"/>
                </a:lnTo>
                <a:lnTo>
                  <a:pt x="83961" y="81450"/>
                </a:lnTo>
                <a:lnTo>
                  <a:pt x="78971" y="80547"/>
                </a:lnTo>
                <a:lnTo>
                  <a:pt x="73989" y="80002"/>
                </a:lnTo>
                <a:lnTo>
                  <a:pt x="73989" y="800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419622"/>
            <a:ext cx="3672408" cy="849300"/>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Cursos sobre AutoMation Zephyr</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974461857"/>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14423" y="363911"/>
            <a:ext cx="3647999" cy="3647999"/>
          </a:xfrm>
          <a:prstGeom prst="rect">
            <a:avLst/>
          </a:prstGeom>
          <a:noFill/>
          <a:ln>
            <a:noFill/>
          </a:ln>
        </p:spPr>
        <p:txBody>
          <a:bodyPr lIns="91425" tIns="91425" rIns="91425" bIns="91425" anchor="b" anchorCtr="0">
            <a:noAutofit/>
          </a:bodyPr>
          <a:lstStyle/>
          <a:p>
            <a:pPr>
              <a:buSzPct val="25000"/>
            </a:pPr>
            <a:r>
              <a:rPr lang="es-ES" sz="3000" dirty="0"/>
              <a:t>BDQ CLOUD</a:t>
            </a:r>
            <a:br>
              <a:rPr lang="es-ES" sz="30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898488" y="145582"/>
            <a:ext cx="1358521" cy="1358521"/>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2246769"/>
          </a:xfrm>
          <a:prstGeom prst="rect">
            <a:avLst/>
          </a:prstGeom>
          <a:noFill/>
        </p:spPr>
        <p:txBody>
          <a:bodyPr wrap="square" rtlCol="0">
            <a:spAutoFit/>
          </a:bodyPr>
          <a:lstStyle/>
          <a:p>
            <a:r>
              <a:rPr lang="es-ES_tradnl" dirty="0">
                <a:solidFill>
                  <a:schemeClr val="bg1"/>
                </a:solidFill>
              </a:rPr>
              <a:t>Clase de entrenamiento remoto: £ 2,950</a:t>
            </a:r>
            <a:endParaRPr lang="es-ES" dirty="0">
              <a:solidFill>
                <a:schemeClr val="bg1"/>
              </a:solidFill>
            </a:endParaRPr>
          </a:p>
          <a:p>
            <a:r>
              <a:rPr lang="es-ES_tradnl" dirty="0">
                <a:solidFill>
                  <a:schemeClr val="bg1"/>
                </a:solidFill>
              </a:rPr>
              <a:t> </a:t>
            </a:r>
            <a:endParaRPr lang="es-ES" dirty="0">
              <a:solidFill>
                <a:schemeClr val="bg1"/>
              </a:solidFill>
            </a:endParaRPr>
          </a:p>
          <a:p>
            <a:r>
              <a:rPr lang="es-ES_tradnl" dirty="0">
                <a:solidFill>
                  <a:schemeClr val="bg1"/>
                </a:solidFill>
              </a:rPr>
              <a:t>Entrenamiento privado en equipo: 1 clase £ 4,495 O 2 clases en un día (mañana y tarde): £ 6,495. Los gastos de viaje dentro del Reino Unido están incluidos.</a:t>
            </a:r>
            <a:endParaRPr lang="es-ES" dirty="0">
              <a:solidFill>
                <a:schemeClr val="bg1"/>
              </a:solidFill>
            </a:endParaRPr>
          </a:p>
          <a:p>
            <a:r>
              <a:rPr lang="es-ES_tradnl" dirty="0">
                <a:solidFill>
                  <a:schemeClr val="bg1"/>
                </a:solidFill>
              </a:rPr>
              <a:t> </a:t>
            </a:r>
            <a:endParaRPr lang="es-ES" dirty="0">
              <a:solidFill>
                <a:schemeClr val="bg1"/>
              </a:solidFill>
            </a:endParaRPr>
          </a:p>
          <a:p>
            <a:r>
              <a:rPr lang="es-ES_tradnl" dirty="0">
                <a:solidFill>
                  <a:schemeClr val="bg1"/>
                </a:solidFill>
              </a:rPr>
              <a:t>Deben tener un conocimiento sobre QA y experiencia en pruebas.</a:t>
            </a:r>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3934735024"/>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14423" y="363911"/>
            <a:ext cx="3647999" cy="3647999"/>
          </a:xfrm>
          <a:prstGeom prst="rect">
            <a:avLst/>
          </a:prstGeom>
          <a:noFill/>
          <a:ln>
            <a:noFill/>
          </a:ln>
        </p:spPr>
        <p:txBody>
          <a:bodyPr lIns="91425" tIns="91425" rIns="91425" bIns="91425" anchor="b" anchorCtr="0">
            <a:noAutofit/>
          </a:bodyPr>
          <a:lstStyle/>
          <a:p>
            <a:pPr>
              <a:buSzPct val="25000"/>
            </a:pPr>
            <a:r>
              <a:rPr lang="es-ES" sz="3000" dirty="0"/>
              <a:t>BDQ CLOUD</a:t>
            </a:r>
            <a:br>
              <a:rPr lang="es-ES" sz="30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898488" y="145582"/>
            <a:ext cx="1358521" cy="1358521"/>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0190" y="2761823"/>
            <a:ext cx="4176464" cy="1815882"/>
          </a:xfrm>
          <a:prstGeom prst="rect">
            <a:avLst/>
          </a:prstGeom>
          <a:noFill/>
        </p:spPr>
        <p:txBody>
          <a:bodyPr wrap="square" rtlCol="0">
            <a:spAutoFit/>
          </a:bodyPr>
          <a:lstStyle/>
          <a:p>
            <a:r>
              <a:rPr lang="es-ES" dirty="0">
                <a:solidFill>
                  <a:schemeClr val="bg1"/>
                </a:solidFill>
              </a:rPr>
              <a:t>Al contrario que en el curso anterior, este curso tiene que realizarse en vivo por el hecho de haber talleres comparativos con nuestros procesos y los de Zephyr. </a:t>
            </a:r>
          </a:p>
          <a:p>
            <a:r>
              <a:rPr lang="es-ES" dirty="0">
                <a:solidFill>
                  <a:schemeClr val="bg1"/>
                </a:solidFill>
              </a:rPr>
              <a:t>El precio es con el viaje a UK incluido y es de £6,495</a:t>
            </a:r>
          </a:p>
          <a:p>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3014415137"/>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14423" y="363911"/>
            <a:ext cx="3647999" cy="3647999"/>
          </a:xfrm>
          <a:prstGeom prst="rect">
            <a:avLst/>
          </a:prstGeom>
          <a:noFill/>
          <a:ln>
            <a:noFill/>
          </a:ln>
        </p:spPr>
        <p:txBody>
          <a:bodyPr lIns="91425" tIns="91425" rIns="91425" bIns="91425" anchor="b" anchorCtr="0">
            <a:noAutofit/>
          </a:bodyPr>
          <a:lstStyle/>
          <a:p>
            <a:pPr>
              <a:buSzPct val="25000"/>
            </a:pPr>
            <a:r>
              <a:rPr lang="es-ES" sz="3000" dirty="0"/>
              <a:t>Learn Atlassian JIRA</a:t>
            </a:r>
            <a:br>
              <a:rPr lang="es-ES" sz="30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617590" y="232136"/>
            <a:ext cx="2041664" cy="1148776"/>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0190" y="2761823"/>
            <a:ext cx="4176464" cy="1169551"/>
          </a:xfrm>
          <a:prstGeom prst="rect">
            <a:avLst/>
          </a:prstGeom>
          <a:noFill/>
        </p:spPr>
        <p:txBody>
          <a:bodyPr wrap="square" rtlCol="0">
            <a:spAutoFit/>
          </a:bodyPr>
          <a:lstStyle/>
          <a:p>
            <a:r>
              <a:rPr lang="es-ES" dirty="0">
                <a:solidFill>
                  <a:schemeClr val="bg1"/>
                </a:solidFill>
              </a:rPr>
              <a:t>El precio son 13 € incluyendo 2 exámenes de prueba y 4 horas de vídeo como he comentado previamente.</a:t>
            </a:r>
          </a:p>
          <a:p>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966296178"/>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419622"/>
            <a:ext cx="3672408" cy="849300"/>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Cursos sobre AutoMation Ranorex</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2976377618"/>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14423" y="363911"/>
            <a:ext cx="3647999" cy="3647999"/>
          </a:xfrm>
          <a:prstGeom prst="rect">
            <a:avLst/>
          </a:prstGeom>
          <a:noFill/>
          <a:ln>
            <a:noFill/>
          </a:ln>
        </p:spPr>
        <p:txBody>
          <a:bodyPr lIns="91425" tIns="91425" rIns="91425" bIns="91425" anchor="b" anchorCtr="0">
            <a:noAutofit/>
          </a:bodyPr>
          <a:lstStyle/>
          <a:p>
            <a:pPr>
              <a:buSzPct val="25000"/>
            </a:pPr>
            <a:r>
              <a:rPr lang="es-ES" sz="3000" dirty="0"/>
              <a:t>EDGEWORDS</a:t>
            </a:r>
            <a:br>
              <a:rPr lang="es-ES" sz="30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892739" y="267494"/>
            <a:ext cx="1358521" cy="1358521"/>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1815882"/>
          </a:xfrm>
          <a:prstGeom prst="rect">
            <a:avLst/>
          </a:prstGeom>
          <a:noFill/>
        </p:spPr>
        <p:txBody>
          <a:bodyPr wrap="square" rtlCol="0">
            <a:spAutoFit/>
          </a:bodyPr>
          <a:lstStyle/>
          <a:p>
            <a:r>
              <a:rPr lang="es-ES" dirty="0">
                <a:solidFill>
                  <a:schemeClr val="bg1"/>
                </a:solidFill>
              </a:rPr>
              <a:t>Este curso es muy interesante si eres una entidad privada que quiere dar formación a varios delegados o empleados, ya que grupos de 5 empleados se hará un precio de 3100$ y 100$ más por cada empleado. Si sin embargo eres una única persona, el precio es de 995$. </a:t>
            </a:r>
          </a:p>
          <a:p>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1779854199"/>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368129" y="268668"/>
            <a:ext cx="4341725" cy="3647999"/>
          </a:xfrm>
          <a:prstGeom prst="rect">
            <a:avLst/>
          </a:prstGeom>
          <a:noFill/>
          <a:ln>
            <a:noFill/>
          </a:ln>
        </p:spPr>
        <p:txBody>
          <a:bodyPr lIns="91425" tIns="91425" rIns="91425" bIns="91425" anchor="b" anchorCtr="0">
            <a:noAutofit/>
          </a:bodyPr>
          <a:lstStyle/>
          <a:p>
            <a:pPr>
              <a:buSzPct val="25000"/>
            </a:pPr>
            <a:r>
              <a:rPr lang="es-ES" sz="2800" dirty="0"/>
              <a:t>TECHTOWNTRAINING</a:t>
            </a:r>
            <a:br>
              <a:rPr lang="es-ES" sz="30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892739" y="267494"/>
            <a:ext cx="1358521" cy="1358521"/>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954107"/>
          </a:xfrm>
          <a:prstGeom prst="rect">
            <a:avLst/>
          </a:prstGeom>
          <a:noFill/>
        </p:spPr>
        <p:txBody>
          <a:bodyPr wrap="square" rtlCol="0">
            <a:spAutoFit/>
          </a:bodyPr>
          <a:lstStyle/>
          <a:p>
            <a:r>
              <a:rPr lang="es-ES" dirty="0">
                <a:solidFill>
                  <a:schemeClr val="bg1"/>
                </a:solidFill>
              </a:rPr>
              <a:t>El precio de manera individual es de 1395$ con dos días de clases.</a:t>
            </a:r>
          </a:p>
          <a:p>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622206356"/>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368129" y="268668"/>
            <a:ext cx="4341725" cy="3647999"/>
          </a:xfrm>
          <a:prstGeom prst="rect">
            <a:avLst/>
          </a:prstGeom>
          <a:noFill/>
          <a:ln>
            <a:noFill/>
          </a:ln>
        </p:spPr>
        <p:txBody>
          <a:bodyPr lIns="91425" tIns="91425" rIns="91425" bIns="91425" anchor="b" anchorCtr="0">
            <a:noAutofit/>
          </a:bodyPr>
          <a:lstStyle/>
          <a:p>
            <a:pPr>
              <a:buSzPct val="25000"/>
            </a:pPr>
            <a:r>
              <a:rPr lang="es-ES" sz="2800" dirty="0"/>
              <a:t>GANGBOARD</a:t>
            </a:r>
            <a:br>
              <a:rPr lang="es-ES" sz="28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892739" y="267494"/>
            <a:ext cx="1358521" cy="1358521"/>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954107"/>
          </a:xfrm>
          <a:prstGeom prst="rect">
            <a:avLst/>
          </a:prstGeom>
          <a:noFill/>
        </p:spPr>
        <p:txBody>
          <a:bodyPr wrap="square" rtlCol="0">
            <a:spAutoFit/>
          </a:bodyPr>
          <a:lstStyle/>
          <a:p>
            <a:r>
              <a:rPr lang="es-ES" dirty="0">
                <a:solidFill>
                  <a:schemeClr val="bg1"/>
                </a:solidFill>
              </a:rPr>
              <a:t>El precio de las clases online es de 332$ mientras que el de las clases one to one es de 552$</a:t>
            </a:r>
          </a:p>
          <a:p>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3868819475"/>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19"/>
        <p:cNvGrpSpPr/>
        <p:nvPr/>
      </p:nvGrpSpPr>
      <p:grpSpPr>
        <a:xfrm>
          <a:off x="0" y="0"/>
          <a:ext cx="0" cy="0"/>
          <a:chOff x="0" y="0"/>
          <a:chExt cx="0" cy="0"/>
        </a:xfrm>
      </p:grpSpPr>
      <p:sp>
        <p:nvSpPr>
          <p:cNvPr id="920" name="Shape 920"/>
          <p:cNvSpPr txBox="1">
            <a:spLocks noGrp="1"/>
          </p:cNvSpPr>
          <p:nvPr>
            <p:ph type="ctrTitle" idx="4294967295"/>
          </p:nvPr>
        </p:nvSpPr>
        <p:spPr>
          <a:xfrm>
            <a:off x="987925" y="981925"/>
            <a:ext cx="2872800" cy="22083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Muli"/>
              <a:buNone/>
            </a:pPr>
            <a:r>
              <a:rPr lang="en" sz="3600" dirty="0"/>
              <a:t>5. Cursos </a:t>
            </a:r>
          </a:p>
          <a:p>
            <a:pPr marL="0" marR="0" lvl="0" indent="0" algn="ctr" rtl="0">
              <a:lnSpc>
                <a:spcPct val="100000"/>
              </a:lnSpc>
              <a:spcBef>
                <a:spcPts val="0"/>
              </a:spcBef>
              <a:spcAft>
                <a:spcPts val="0"/>
              </a:spcAft>
              <a:buClr>
                <a:srgbClr val="FFFFFF"/>
              </a:buClr>
              <a:buSzPct val="25000"/>
              <a:buFont typeface="Muli"/>
              <a:buNone/>
            </a:pPr>
            <a:r>
              <a:rPr lang="en" sz="3600" dirty="0"/>
              <a:t>gratuitos</a:t>
            </a:r>
            <a:r>
              <a:rPr lang="en" sz="3000" dirty="0"/>
              <a:t> </a:t>
            </a:r>
          </a:p>
          <a:p>
            <a:pPr marL="0" marR="0" lvl="0" indent="0" algn="ctr" rtl="0">
              <a:lnSpc>
                <a:spcPct val="100000"/>
              </a:lnSpc>
              <a:spcBef>
                <a:spcPts val="0"/>
              </a:spcBef>
              <a:spcAft>
                <a:spcPts val="0"/>
              </a:spcAft>
              <a:buClr>
                <a:srgbClr val="FFFFFF"/>
              </a:buClr>
              <a:buSzPct val="25000"/>
              <a:buFont typeface="Muli"/>
              <a:buNone/>
            </a:pPr>
            <a:endParaRPr dirty="0"/>
          </a:p>
          <a:p>
            <a:pPr marL="0" marR="0" lvl="0" indent="0" algn="ctr" rtl="0">
              <a:lnSpc>
                <a:spcPct val="100000"/>
              </a:lnSpc>
              <a:spcBef>
                <a:spcPts val="0"/>
              </a:spcBef>
              <a:spcAft>
                <a:spcPts val="0"/>
              </a:spcAft>
              <a:buClr>
                <a:srgbClr val="FFFFFF"/>
              </a:buClr>
              <a:buSzPct val="25000"/>
              <a:buFont typeface="Muli"/>
              <a:buNone/>
            </a:pPr>
            <a:endParaRPr sz="3000" dirty="0"/>
          </a:p>
        </p:txBody>
      </p:sp>
      <p:grpSp>
        <p:nvGrpSpPr>
          <p:cNvPr id="2" name="Shape 921"/>
          <p:cNvGrpSpPr/>
          <p:nvPr/>
        </p:nvGrpSpPr>
        <p:grpSpPr>
          <a:xfrm>
            <a:off x="1576734" y="3190213"/>
            <a:ext cx="1695188" cy="1364480"/>
            <a:chOff x="568950" y="3686775"/>
            <a:chExt cx="472500" cy="363000"/>
          </a:xfrm>
        </p:grpSpPr>
        <p:sp>
          <p:nvSpPr>
            <p:cNvPr id="922" name="Shape 922"/>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23" name="Shape 923"/>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24" name="Shape 924"/>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419622"/>
            <a:ext cx="3672408" cy="849300"/>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Cursos sobre Automation Testing Tools</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230377618"/>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5128375" y="302375"/>
            <a:ext cx="3493200" cy="5031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Muli"/>
              <a:buNone/>
            </a:pPr>
            <a:r>
              <a:rPr lang="en" dirty="0"/>
              <a:t>TEMAS A TRATAR</a:t>
            </a:r>
          </a:p>
        </p:txBody>
      </p:sp>
      <p:sp>
        <p:nvSpPr>
          <p:cNvPr id="91" name="Shape 91"/>
          <p:cNvSpPr txBox="1">
            <a:spLocks noGrp="1"/>
          </p:cNvSpPr>
          <p:nvPr>
            <p:ph type="body" idx="1"/>
          </p:nvPr>
        </p:nvSpPr>
        <p:spPr>
          <a:xfrm>
            <a:off x="4572000" y="1383662"/>
            <a:ext cx="4572000" cy="2397300"/>
          </a:xfrm>
          <a:prstGeom prst="rect">
            <a:avLst/>
          </a:prstGeom>
          <a:noFill/>
          <a:ln>
            <a:noFill/>
          </a:ln>
        </p:spPr>
        <p:txBody>
          <a:bodyPr lIns="91425" tIns="91425" rIns="91425" bIns="91425" anchor="t" anchorCtr="0">
            <a:noAutofit/>
          </a:bodyPr>
          <a:lstStyle/>
          <a:p>
            <a:pPr marL="457200" marR="0" lvl="0" indent="-342900" algn="l" rtl="0">
              <a:lnSpc>
                <a:spcPct val="100000"/>
              </a:lnSpc>
              <a:spcBef>
                <a:spcPts val="0"/>
              </a:spcBef>
              <a:spcAft>
                <a:spcPts val="0"/>
              </a:spcAft>
              <a:buSzPct val="100000"/>
              <a:buAutoNum type="arabicPeriod"/>
            </a:pPr>
            <a:r>
              <a:rPr lang="es-ES_tradnl" sz="1800" dirty="0"/>
              <a:t>Planificación</a:t>
            </a:r>
          </a:p>
          <a:p>
            <a:pPr marL="457200" marR="0" lvl="0" indent="-342900" algn="l" rtl="0">
              <a:lnSpc>
                <a:spcPct val="100000"/>
              </a:lnSpc>
              <a:spcBef>
                <a:spcPts val="0"/>
              </a:spcBef>
              <a:spcAft>
                <a:spcPts val="0"/>
              </a:spcAft>
              <a:buSzPct val="100000"/>
              <a:buAutoNum type="arabicPeriod"/>
            </a:pPr>
            <a:r>
              <a:rPr lang="es-ES_tradnl" sz="1800" dirty="0"/>
              <a:t>Fuentes de información</a:t>
            </a:r>
          </a:p>
          <a:p>
            <a:pPr marL="457200" marR="0" lvl="0" indent="-342900" algn="l" rtl="0">
              <a:lnSpc>
                <a:spcPct val="100000"/>
              </a:lnSpc>
              <a:spcBef>
                <a:spcPts val="0"/>
              </a:spcBef>
              <a:spcAft>
                <a:spcPts val="0"/>
              </a:spcAft>
              <a:buSzPct val="100000"/>
              <a:buAutoNum type="arabicPeriod"/>
            </a:pPr>
            <a:r>
              <a:rPr lang="es-ES_tradnl" sz="1800" dirty="0"/>
              <a:t>Tecnologías</a:t>
            </a:r>
          </a:p>
          <a:p>
            <a:pPr marL="457200" marR="0" lvl="0" indent="-342900" algn="l" rtl="0">
              <a:lnSpc>
                <a:spcPct val="100000"/>
              </a:lnSpc>
              <a:spcBef>
                <a:spcPts val="0"/>
              </a:spcBef>
              <a:spcAft>
                <a:spcPts val="0"/>
              </a:spcAft>
              <a:buSzPct val="100000"/>
              <a:buAutoNum type="arabicPeriod"/>
            </a:pPr>
            <a:r>
              <a:rPr lang="es-ES_tradnl" sz="1800" dirty="0"/>
              <a:t>Cursos no gratuitos</a:t>
            </a:r>
          </a:p>
          <a:p>
            <a:pPr marL="457200" marR="0" lvl="0" indent="-342900" algn="l" rtl="0">
              <a:lnSpc>
                <a:spcPct val="100000"/>
              </a:lnSpc>
              <a:spcBef>
                <a:spcPts val="0"/>
              </a:spcBef>
              <a:spcAft>
                <a:spcPts val="0"/>
              </a:spcAft>
              <a:buSzPct val="100000"/>
              <a:buAutoNum type="arabicPeriod"/>
            </a:pPr>
            <a:r>
              <a:rPr lang="es-ES_tradnl" sz="1800" dirty="0"/>
              <a:t>Cursos gratuitos</a:t>
            </a:r>
          </a:p>
          <a:p>
            <a:pPr marL="457200" marR="0" lvl="0" indent="-342900" algn="l" rtl="0">
              <a:lnSpc>
                <a:spcPct val="100000"/>
              </a:lnSpc>
              <a:spcBef>
                <a:spcPts val="0"/>
              </a:spcBef>
              <a:spcAft>
                <a:spcPts val="0"/>
              </a:spcAft>
              <a:buSzPct val="100000"/>
              <a:buAutoNum type="arabicPeriod"/>
            </a:pPr>
            <a:r>
              <a:rPr lang="es-ES_tradnl" sz="1800" dirty="0"/>
              <a:t>Ayudas para estudiar tecnologías</a:t>
            </a:r>
          </a:p>
          <a:p>
            <a:pPr marL="457200" marR="0" lvl="0" indent="-342900" algn="l" rtl="0">
              <a:lnSpc>
                <a:spcPct val="100000"/>
              </a:lnSpc>
              <a:spcBef>
                <a:spcPts val="0"/>
              </a:spcBef>
              <a:spcAft>
                <a:spcPts val="0"/>
              </a:spcAft>
              <a:buSzPct val="100000"/>
              <a:buAutoNum type="arabicPeriod"/>
            </a:pPr>
            <a:r>
              <a:rPr lang="es-ES_tradnl" sz="1800" dirty="0"/>
              <a:t>Recursos para implementarlas</a:t>
            </a:r>
          </a:p>
          <a:p>
            <a:pPr marL="457200" marR="0" lvl="0" indent="-342900" algn="l" rtl="0">
              <a:lnSpc>
                <a:spcPct val="100000"/>
              </a:lnSpc>
              <a:spcBef>
                <a:spcPts val="0"/>
              </a:spcBef>
              <a:spcAft>
                <a:spcPts val="0"/>
              </a:spcAft>
              <a:buSzPct val="100000"/>
              <a:buAutoNum type="arabicPeriod"/>
            </a:pPr>
            <a:r>
              <a:rPr lang="es-ES_tradnl" sz="1800" dirty="0"/>
              <a:t>Conclusiones </a:t>
            </a:r>
          </a:p>
          <a:p>
            <a:pPr marR="0" lvl="0" indent="0" algn="l" rtl="0">
              <a:lnSpc>
                <a:spcPct val="100000"/>
              </a:lnSpc>
              <a:spcBef>
                <a:spcPts val="0"/>
              </a:spcBef>
              <a:spcAft>
                <a:spcPts val="0"/>
              </a:spcAft>
              <a:buNone/>
            </a:pPr>
            <a:endParaRPr dirty="0"/>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411759" y="-27432"/>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587710" y="-27432"/>
            <a:ext cx="3647999" cy="3647999"/>
          </a:xfrm>
          <a:prstGeom prst="rect">
            <a:avLst/>
          </a:prstGeom>
          <a:noFill/>
          <a:ln>
            <a:noFill/>
          </a:ln>
        </p:spPr>
        <p:txBody>
          <a:bodyPr lIns="91425" tIns="91425" rIns="91425" bIns="91425" anchor="b" anchorCtr="0">
            <a:noAutofit/>
          </a:bodyPr>
          <a:lstStyle/>
          <a:p>
            <a:pPr>
              <a:buSzPct val="25000"/>
            </a:pPr>
            <a:br>
              <a:rPr lang="es-ES" sz="3000" dirty="0"/>
            </a:br>
            <a:br>
              <a:rPr lang="es-ES" sz="3000" dirty="0"/>
            </a:br>
            <a:br>
              <a:rPr lang="es-ES" sz="3000" dirty="0"/>
            </a:br>
            <a:r>
              <a:rPr lang="es-ES" sz="3000" dirty="0"/>
              <a:t> </a:t>
            </a:r>
            <a:br>
              <a:rPr lang="es-ES" sz="3000" dirty="0"/>
            </a:br>
            <a:br>
              <a:rPr lang="es-ES" sz="3000" dirty="0"/>
            </a:br>
            <a:r>
              <a:rPr lang="es-ES" sz="3000" dirty="0"/>
              <a:t>Testing Javascriot </a:t>
            </a:r>
            <a:br>
              <a:rPr lang="es-ES" sz="3000" dirty="0"/>
            </a:br>
            <a:r>
              <a:rPr lang="es-ES" sz="3000" dirty="0"/>
              <a:t>Moderno</a:t>
            </a: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359034" y="915566"/>
            <a:ext cx="2425932" cy="404322"/>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3491880" y="3588732"/>
            <a:ext cx="2293086" cy="1384995"/>
          </a:xfrm>
          <a:prstGeom prst="rect">
            <a:avLst/>
          </a:prstGeom>
          <a:noFill/>
        </p:spPr>
        <p:txBody>
          <a:bodyPr wrap="square" rtlCol="0">
            <a:spAutoFit/>
          </a:bodyPr>
          <a:lstStyle/>
          <a:p>
            <a:pPr algn="ctr"/>
            <a:r>
              <a:rPr lang="es-ES_tradnl" dirty="0">
                <a:solidFill>
                  <a:schemeClr val="bg1"/>
                </a:solidFill>
              </a:rPr>
              <a:t>Es un post como aplicar las herramientas de </a:t>
            </a:r>
            <a:r>
              <a:rPr lang="es-ES_tradnl" dirty="0" err="1">
                <a:solidFill>
                  <a:schemeClr val="bg1"/>
                </a:solidFill>
              </a:rPr>
              <a:t>testing</a:t>
            </a:r>
            <a:r>
              <a:rPr lang="es-ES_tradnl" dirty="0">
                <a:solidFill>
                  <a:schemeClr val="bg1"/>
                </a:solidFill>
              </a:rPr>
              <a:t> automáticas en </a:t>
            </a:r>
            <a:r>
              <a:rPr lang="es-ES_tradnl" dirty="0" err="1">
                <a:solidFill>
                  <a:schemeClr val="bg1"/>
                </a:solidFill>
              </a:rPr>
              <a:t>Javascript</a:t>
            </a:r>
            <a:r>
              <a:rPr lang="es-ES_tradnl" dirty="0">
                <a:solidFill>
                  <a:schemeClr val="bg1"/>
                </a:solidFill>
              </a:rPr>
              <a:t>.</a:t>
            </a:r>
          </a:p>
          <a:p>
            <a:pPr algn="ctr"/>
            <a:r>
              <a:rPr lang="es-ES_tradnl" dirty="0">
                <a:solidFill>
                  <a:schemeClr val="bg1"/>
                </a:solidFill>
              </a:rPr>
              <a:t>Repasar que es el </a:t>
            </a:r>
            <a:r>
              <a:rPr lang="es-ES_tradnl" dirty="0" err="1">
                <a:solidFill>
                  <a:schemeClr val="bg1"/>
                </a:solidFill>
              </a:rPr>
              <a:t>testing</a:t>
            </a:r>
            <a:r>
              <a:rPr lang="es-ES_tradnl" dirty="0">
                <a:solidFill>
                  <a:schemeClr val="bg1"/>
                </a:solidFill>
              </a:rPr>
              <a:t> y herramientas</a:t>
            </a:r>
          </a:p>
        </p:txBody>
      </p:sp>
    </p:spTree>
    <p:extLst>
      <p:ext uri="{BB962C8B-B14F-4D97-AF65-F5344CB8AC3E}">
        <p14:creationId xmlns:p14="http://schemas.microsoft.com/office/powerpoint/2010/main" val="1217763305"/>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411759" y="-1945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587710" y="-27432"/>
            <a:ext cx="3647999" cy="3647999"/>
          </a:xfrm>
          <a:prstGeom prst="rect">
            <a:avLst/>
          </a:prstGeom>
          <a:noFill/>
          <a:ln>
            <a:noFill/>
          </a:ln>
        </p:spPr>
        <p:txBody>
          <a:bodyPr lIns="91425" tIns="91425" rIns="91425" bIns="91425" anchor="b" anchorCtr="0">
            <a:noAutofit/>
          </a:bodyPr>
          <a:lstStyle/>
          <a:p>
            <a:pPr>
              <a:buSzPct val="25000"/>
            </a:pPr>
            <a:br>
              <a:rPr lang="es-ES" sz="3000" dirty="0"/>
            </a:br>
            <a:br>
              <a:rPr lang="es-ES" sz="3000" dirty="0"/>
            </a:br>
            <a:br>
              <a:rPr lang="es-ES" sz="3000" dirty="0"/>
            </a:br>
            <a:r>
              <a:rPr lang="es-ES" sz="3000" dirty="0"/>
              <a:t> </a:t>
            </a:r>
            <a:br>
              <a:rPr lang="es-ES" sz="3000" dirty="0"/>
            </a:br>
            <a:br>
              <a:rPr lang="es-ES" sz="3000" dirty="0"/>
            </a:br>
            <a:r>
              <a:rPr lang="es-ES" sz="3000" dirty="0"/>
              <a:t>GX Test</a:t>
            </a: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450608" y="483518"/>
            <a:ext cx="2242784" cy="881094"/>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87709" y="3821803"/>
            <a:ext cx="3823949" cy="1169551"/>
          </a:xfrm>
          <a:prstGeom prst="rect">
            <a:avLst/>
          </a:prstGeom>
          <a:noFill/>
        </p:spPr>
        <p:txBody>
          <a:bodyPr wrap="square" rtlCol="0">
            <a:spAutoFit/>
          </a:bodyPr>
          <a:lstStyle/>
          <a:p>
            <a:pPr algn="ctr"/>
            <a:r>
              <a:rPr lang="es-ES" dirty="0">
                <a:solidFill>
                  <a:schemeClr val="bg1"/>
                </a:solidFill>
              </a:rPr>
              <a:t>En este post de iniciación se introducen  este tipo de herramientas de automatización. En este artículo se discuten los distintos aspectos importantes a tener en cuenta para comenzar con el testing automatizado</a:t>
            </a:r>
            <a:endParaRPr lang="es-ES_tradnl" dirty="0">
              <a:solidFill>
                <a:schemeClr val="bg1"/>
              </a:solidFill>
            </a:endParaRPr>
          </a:p>
        </p:txBody>
      </p:sp>
    </p:spTree>
    <p:extLst>
      <p:ext uri="{BB962C8B-B14F-4D97-AF65-F5344CB8AC3E}">
        <p14:creationId xmlns:p14="http://schemas.microsoft.com/office/powerpoint/2010/main" val="3441416821"/>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411759" y="-1945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587710" y="-27432"/>
            <a:ext cx="3647999" cy="3647999"/>
          </a:xfrm>
          <a:prstGeom prst="rect">
            <a:avLst/>
          </a:prstGeom>
          <a:noFill/>
          <a:ln>
            <a:noFill/>
          </a:ln>
        </p:spPr>
        <p:txBody>
          <a:bodyPr lIns="91425" tIns="91425" rIns="91425" bIns="91425" anchor="b" anchorCtr="0">
            <a:noAutofit/>
          </a:bodyPr>
          <a:lstStyle/>
          <a:p>
            <a:pPr>
              <a:buSzPct val="25000"/>
            </a:pPr>
            <a:br>
              <a:rPr lang="es-ES" sz="3000" dirty="0"/>
            </a:br>
            <a:br>
              <a:rPr lang="es-ES" sz="3000" dirty="0"/>
            </a:br>
            <a:br>
              <a:rPr lang="es-ES" sz="3000" dirty="0"/>
            </a:br>
            <a:r>
              <a:rPr lang="es-ES" sz="3000" dirty="0"/>
              <a:t> </a:t>
            </a:r>
            <a:br>
              <a:rPr lang="es-ES" sz="3000" dirty="0"/>
            </a:br>
            <a:br>
              <a:rPr lang="es-ES" sz="3000" dirty="0"/>
            </a:br>
            <a:r>
              <a:rPr lang="es-ES" sz="3000" dirty="0"/>
              <a:t>PMO Informática</a:t>
            </a: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4023285" y="339502"/>
            <a:ext cx="1097430" cy="1075913"/>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87709" y="3821803"/>
            <a:ext cx="3823949" cy="1169551"/>
          </a:xfrm>
          <a:prstGeom prst="rect">
            <a:avLst/>
          </a:prstGeom>
          <a:noFill/>
        </p:spPr>
        <p:txBody>
          <a:bodyPr wrap="square" rtlCol="0">
            <a:spAutoFit/>
          </a:bodyPr>
          <a:lstStyle/>
          <a:p>
            <a:pPr algn="ctr"/>
            <a:r>
              <a:rPr lang="es-ES" dirty="0">
                <a:solidFill>
                  <a:schemeClr val="bg1"/>
                </a:solidFill>
              </a:rPr>
              <a:t>Conocimientos básico para especializarte en automatización de pruebas de software </a:t>
            </a:r>
            <a:r>
              <a:rPr lang="es-ES_tradnl" dirty="0">
                <a:solidFill>
                  <a:schemeClr val="bg1"/>
                </a:solidFill>
              </a:rPr>
              <a:t>porque hay mucha gente que entra en este sector sin saber las bases para poder tener éxito</a:t>
            </a:r>
          </a:p>
        </p:txBody>
      </p:sp>
    </p:spTree>
    <p:extLst>
      <p:ext uri="{BB962C8B-B14F-4D97-AF65-F5344CB8AC3E}">
        <p14:creationId xmlns:p14="http://schemas.microsoft.com/office/powerpoint/2010/main" val="3652808657"/>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419622"/>
            <a:ext cx="3672408" cy="849300"/>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Cursos sobre AutoMation Zephyr</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185126623"/>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368129" y="268668"/>
            <a:ext cx="4341725" cy="3647999"/>
          </a:xfrm>
          <a:prstGeom prst="rect">
            <a:avLst/>
          </a:prstGeom>
          <a:noFill/>
          <a:ln>
            <a:noFill/>
          </a:ln>
        </p:spPr>
        <p:txBody>
          <a:bodyPr lIns="91425" tIns="91425" rIns="91425" bIns="91425" anchor="b" anchorCtr="0">
            <a:noAutofit/>
          </a:bodyPr>
          <a:lstStyle/>
          <a:p>
            <a:pPr>
              <a:buSzPct val="25000"/>
            </a:pPr>
            <a:r>
              <a:rPr lang="es-ES" sz="2800" dirty="0"/>
              <a:t>TestingBaires</a:t>
            </a:r>
            <a:br>
              <a:rPr lang="es-ES" sz="28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476285" y="496357"/>
            <a:ext cx="2191429" cy="730476"/>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1169551"/>
          </a:xfrm>
          <a:prstGeom prst="rect">
            <a:avLst/>
          </a:prstGeom>
          <a:noFill/>
        </p:spPr>
        <p:txBody>
          <a:bodyPr wrap="square" rtlCol="0">
            <a:spAutoFit/>
          </a:bodyPr>
          <a:lstStyle/>
          <a:p>
            <a:r>
              <a:rPr lang="es-ES" dirty="0">
                <a:solidFill>
                  <a:schemeClr val="bg1"/>
                </a:solidFill>
              </a:rPr>
              <a:t>Este tutorial que se presenta en diapositivas nos enseña que es Zephyr y como integrarlo en la herramienta Jira y que utilidad y beneficios le podemos sacar</a:t>
            </a:r>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1734444552"/>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368129" y="268668"/>
            <a:ext cx="4341725" cy="3647999"/>
          </a:xfrm>
          <a:prstGeom prst="rect">
            <a:avLst/>
          </a:prstGeom>
          <a:noFill/>
          <a:ln>
            <a:noFill/>
          </a:ln>
        </p:spPr>
        <p:txBody>
          <a:bodyPr lIns="91425" tIns="91425" rIns="91425" bIns="91425" anchor="b" anchorCtr="0">
            <a:noAutofit/>
          </a:bodyPr>
          <a:lstStyle/>
          <a:p>
            <a:pPr>
              <a:buSzPct val="25000"/>
            </a:pPr>
            <a:r>
              <a:rPr lang="es-ES" sz="2800" dirty="0"/>
              <a:t>Zephyr</a:t>
            </a:r>
            <a:br>
              <a:rPr lang="es-ES" sz="28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957332" y="150965"/>
            <a:ext cx="1373351" cy="1373351"/>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1815882"/>
          </a:xfrm>
          <a:prstGeom prst="rect">
            <a:avLst/>
          </a:prstGeom>
          <a:noFill/>
        </p:spPr>
        <p:txBody>
          <a:bodyPr wrap="square" rtlCol="0">
            <a:spAutoFit/>
          </a:bodyPr>
          <a:lstStyle/>
          <a:p>
            <a:r>
              <a:rPr lang="es-ES" dirty="0">
                <a:solidFill>
                  <a:schemeClr val="bg1"/>
                </a:solidFill>
              </a:rPr>
              <a:t>Desde la página oficial encontramos vídeos de todos los tipos sobre esta tecnología y como integrarla.</a:t>
            </a:r>
          </a:p>
          <a:p>
            <a:r>
              <a:rPr lang="es-ES" dirty="0">
                <a:solidFill>
                  <a:schemeClr val="bg1"/>
                </a:solidFill>
              </a:rPr>
              <a:t>Expertos en el sector nos explican como </a:t>
            </a:r>
            <a:r>
              <a:rPr lang="es-ES_tradnl" dirty="0">
                <a:solidFill>
                  <a:schemeClr val="bg1"/>
                </a:solidFill>
              </a:rPr>
              <a:t>ha cambiado su forma de trabajar o como beneficia aplicarla a tu software para tener una mejor calidad.</a:t>
            </a:r>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840480118"/>
      </p:ext>
    </p:extLst>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419622"/>
            <a:ext cx="3672408" cy="849300"/>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Cursos sobre AutoMation Ranorex</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4223837671"/>
      </p:ext>
    </p:extLst>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368129" y="268668"/>
            <a:ext cx="4341725" cy="3647999"/>
          </a:xfrm>
          <a:prstGeom prst="rect">
            <a:avLst/>
          </a:prstGeom>
          <a:noFill/>
          <a:ln>
            <a:noFill/>
          </a:ln>
        </p:spPr>
        <p:txBody>
          <a:bodyPr lIns="91425" tIns="91425" rIns="91425" bIns="91425" anchor="b" anchorCtr="0">
            <a:noAutofit/>
          </a:bodyPr>
          <a:lstStyle/>
          <a:p>
            <a:pPr>
              <a:buSzPct val="25000"/>
            </a:pPr>
            <a:r>
              <a:rPr lang="es-ES" sz="2800" dirty="0"/>
              <a:t>Software Testing Help</a:t>
            </a:r>
            <a:br>
              <a:rPr lang="es-ES" sz="28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4139952" y="264635"/>
            <a:ext cx="1162070" cy="1147173"/>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1169551"/>
          </a:xfrm>
          <a:prstGeom prst="rect">
            <a:avLst/>
          </a:prstGeom>
          <a:noFill/>
        </p:spPr>
        <p:txBody>
          <a:bodyPr wrap="square" rtlCol="0">
            <a:spAutoFit/>
          </a:bodyPr>
          <a:lstStyle/>
          <a:p>
            <a:r>
              <a:rPr lang="es-ES" dirty="0">
                <a:solidFill>
                  <a:schemeClr val="bg1"/>
                </a:solidFill>
              </a:rPr>
              <a:t>Tutoriales que cubren los temas más importantes que incluyen la licencia Ranorex, Studio, Recorder, Spy, </a:t>
            </a:r>
            <a:r>
              <a:rPr lang="es-ES" dirty="0" err="1">
                <a:solidFill>
                  <a:schemeClr val="bg1"/>
                </a:solidFill>
              </a:rPr>
              <a:t>Repository</a:t>
            </a:r>
            <a:r>
              <a:rPr lang="es-ES" dirty="0">
                <a:solidFill>
                  <a:schemeClr val="bg1"/>
                </a:solidFill>
              </a:rPr>
              <a:t>. Contiene fotos muy explicativas del software</a:t>
            </a:r>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2705458802"/>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368129" y="268668"/>
            <a:ext cx="4341725" cy="3647999"/>
          </a:xfrm>
          <a:prstGeom prst="rect">
            <a:avLst/>
          </a:prstGeom>
          <a:noFill/>
          <a:ln>
            <a:noFill/>
          </a:ln>
        </p:spPr>
        <p:txBody>
          <a:bodyPr lIns="91425" tIns="91425" rIns="91425" bIns="91425" anchor="b" anchorCtr="0">
            <a:noAutofit/>
          </a:bodyPr>
          <a:lstStyle/>
          <a:p>
            <a:pPr>
              <a:buSzPct val="25000"/>
            </a:pPr>
            <a:r>
              <a:rPr lang="es-ES" sz="2800" dirty="0"/>
              <a:t>Ranorex</a:t>
            </a:r>
            <a:br>
              <a:rPr lang="es-ES" sz="2800" dirty="0"/>
            </a:br>
            <a:br>
              <a:rPr lang="es-ES" sz="28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629532" y="496357"/>
            <a:ext cx="1884934" cy="730476"/>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33390" y="2785647"/>
            <a:ext cx="4176464" cy="1384995"/>
          </a:xfrm>
          <a:prstGeom prst="rect">
            <a:avLst/>
          </a:prstGeom>
          <a:noFill/>
        </p:spPr>
        <p:txBody>
          <a:bodyPr wrap="square" rtlCol="0">
            <a:spAutoFit/>
          </a:bodyPr>
          <a:lstStyle/>
          <a:p>
            <a:r>
              <a:rPr lang="es-ES" dirty="0">
                <a:solidFill>
                  <a:schemeClr val="bg1"/>
                </a:solidFill>
              </a:rPr>
              <a:t>Desde la página web de Ranorex oficial en el apartado de Soporte tenemos unos tutoriales muy buenos y fundamentales de su herramienta y que mejor que ellos para explicar como funciona su propia herramienta diseñada por ellos </a:t>
            </a:r>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180626637"/>
      </p:ext>
    </p:extLst>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368129" y="268668"/>
            <a:ext cx="4341725" cy="3647999"/>
          </a:xfrm>
          <a:prstGeom prst="rect">
            <a:avLst/>
          </a:prstGeom>
          <a:noFill/>
          <a:ln>
            <a:noFill/>
          </a:ln>
        </p:spPr>
        <p:txBody>
          <a:bodyPr lIns="91425" tIns="91425" rIns="91425" bIns="91425" anchor="b" anchorCtr="0">
            <a:noAutofit/>
          </a:bodyPr>
          <a:lstStyle/>
          <a:p>
            <a:pPr>
              <a:buSzPct val="25000"/>
            </a:pPr>
            <a:r>
              <a:rPr lang="es-ES" sz="2800" dirty="0"/>
              <a:t>Testcollab</a:t>
            </a:r>
            <a:br>
              <a:rPr lang="es-ES" sz="2800" dirty="0"/>
            </a:br>
            <a:br>
              <a:rPr lang="es-ES" sz="28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476285" y="636833"/>
            <a:ext cx="2191429" cy="449523"/>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1169551"/>
          </a:xfrm>
          <a:prstGeom prst="rect">
            <a:avLst/>
          </a:prstGeom>
          <a:noFill/>
        </p:spPr>
        <p:txBody>
          <a:bodyPr wrap="square" rtlCol="0">
            <a:spAutoFit/>
          </a:bodyPr>
          <a:lstStyle/>
          <a:p>
            <a:r>
              <a:rPr lang="es-ES" dirty="0">
                <a:solidFill>
                  <a:schemeClr val="bg1"/>
                </a:solidFill>
              </a:rPr>
              <a:t>Razones de porque usar Raronex para Test Collab y nos explican detalladamente como funciona la herramienta y nos dan su opinión como usuarios avanzados de esta herramienta y trucos para optimizarla. </a:t>
            </a:r>
          </a:p>
        </p:txBody>
      </p:sp>
    </p:spTree>
    <p:extLst>
      <p:ext uri="{BB962C8B-B14F-4D97-AF65-F5344CB8AC3E}">
        <p14:creationId xmlns:p14="http://schemas.microsoft.com/office/powerpoint/2010/main" val="3384105750"/>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048000" y="834175"/>
            <a:ext cx="3048000" cy="20445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Muli"/>
              <a:buNone/>
            </a:pPr>
            <a:endParaRPr dirty="0"/>
          </a:p>
          <a:p>
            <a:pPr marL="0" marR="0" lvl="0" indent="0" algn="ctr" rtl="0">
              <a:lnSpc>
                <a:spcPct val="100000"/>
              </a:lnSpc>
              <a:spcBef>
                <a:spcPts val="0"/>
              </a:spcBef>
              <a:spcAft>
                <a:spcPts val="0"/>
              </a:spcAft>
              <a:buClr>
                <a:srgbClr val="FFFFFF"/>
              </a:buClr>
              <a:buSzPct val="25000"/>
              <a:buFont typeface="Muli"/>
              <a:buNone/>
            </a:pPr>
            <a:r>
              <a:rPr lang="es-ES_tradnl" dirty="0"/>
              <a:t>1. Planificación</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40"/>
        <p:cNvGrpSpPr/>
        <p:nvPr/>
      </p:nvGrpSpPr>
      <p:grpSpPr>
        <a:xfrm>
          <a:off x="0" y="0"/>
          <a:ext cx="0" cy="0"/>
          <a:chOff x="0" y="0"/>
          <a:chExt cx="0" cy="0"/>
        </a:xfrm>
      </p:grpSpPr>
      <p:sp>
        <p:nvSpPr>
          <p:cNvPr id="1041" name="Shape 1041"/>
          <p:cNvSpPr txBox="1">
            <a:spLocks noGrp="1"/>
          </p:cNvSpPr>
          <p:nvPr>
            <p:ph type="title"/>
          </p:nvPr>
        </p:nvSpPr>
        <p:spPr>
          <a:xfrm>
            <a:off x="3048000" y="1174900"/>
            <a:ext cx="3048000" cy="20445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Muli"/>
              <a:buNone/>
            </a:pPr>
            <a:endParaRPr dirty="0"/>
          </a:p>
          <a:p>
            <a:pPr marL="0" marR="0" lvl="0" indent="0" algn="ctr" rtl="0">
              <a:lnSpc>
                <a:spcPct val="100000"/>
              </a:lnSpc>
              <a:spcBef>
                <a:spcPts val="0"/>
              </a:spcBef>
              <a:spcAft>
                <a:spcPts val="0"/>
              </a:spcAft>
              <a:buClr>
                <a:srgbClr val="FFFFFF"/>
              </a:buClr>
              <a:buSzPct val="25000"/>
              <a:buFont typeface="Muli"/>
              <a:buNone/>
            </a:pPr>
            <a:r>
              <a:rPr lang="en" dirty="0"/>
              <a:t>6. Ayudas para estudiar las tecnologías</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1155"/>
        <p:cNvGrpSpPr/>
        <p:nvPr/>
      </p:nvGrpSpPr>
      <p:grpSpPr>
        <a:xfrm>
          <a:off x="0" y="0"/>
          <a:ext cx="0" cy="0"/>
          <a:chOff x="0" y="0"/>
          <a:chExt cx="0" cy="0"/>
        </a:xfrm>
      </p:grpSpPr>
      <p:sp>
        <p:nvSpPr>
          <p:cNvPr id="1156" name="Shape 1156"/>
          <p:cNvSpPr/>
          <p:nvPr/>
        </p:nvSpPr>
        <p:spPr>
          <a:xfrm>
            <a:off x="3659850" y="720075"/>
            <a:ext cx="4761300" cy="3706800"/>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157" name="Shape 1157"/>
          <p:cNvSpPr txBox="1">
            <a:spLocks noGrp="1"/>
          </p:cNvSpPr>
          <p:nvPr>
            <p:ph type="body" idx="4294967295"/>
          </p:nvPr>
        </p:nvSpPr>
        <p:spPr>
          <a:xfrm>
            <a:off x="174375" y="339502"/>
            <a:ext cx="3296100" cy="4163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Muli"/>
              <a:buNone/>
            </a:pPr>
            <a:r>
              <a:rPr lang="en" sz="1400" b="1" u="sng" dirty="0"/>
              <a:t>AYUDA RANOREX</a:t>
            </a:r>
          </a:p>
          <a:p>
            <a:pPr marL="0" marR="0" lvl="0" indent="0" algn="l" rtl="0">
              <a:lnSpc>
                <a:spcPct val="100000"/>
              </a:lnSpc>
              <a:spcBef>
                <a:spcPts val="0"/>
              </a:spcBef>
              <a:spcAft>
                <a:spcPts val="0"/>
              </a:spcAft>
              <a:buClr>
                <a:srgbClr val="FFFFFF"/>
              </a:buClr>
              <a:buSzPct val="25000"/>
              <a:buFont typeface="Muli"/>
              <a:buNone/>
            </a:pPr>
            <a:endParaRPr sz="1400" b="1" dirty="0"/>
          </a:p>
          <a:p>
            <a:pPr marL="0" marR="0" lvl="0" indent="0" algn="l" rtl="0">
              <a:lnSpc>
                <a:spcPct val="100000"/>
              </a:lnSpc>
              <a:spcBef>
                <a:spcPts val="0"/>
              </a:spcBef>
              <a:spcAft>
                <a:spcPts val="0"/>
              </a:spcAft>
              <a:buClr>
                <a:srgbClr val="FFFFFF"/>
              </a:buClr>
              <a:buSzPct val="25000"/>
              <a:buFont typeface="Muli"/>
              <a:buNone/>
            </a:pPr>
            <a:endParaRPr sz="1400" b="1" dirty="0"/>
          </a:p>
          <a:p>
            <a:pPr lvl="0" indent="0">
              <a:buSzPct val="25000"/>
              <a:buNone/>
            </a:pPr>
            <a:r>
              <a:rPr lang="es-ES" sz="1400" b="1" dirty="0"/>
              <a:t>La ayuda que nos ofrecen para que nos resulte mas rentable tanto para los cursos de introducción como avanzado es en grupos, en caso de tener un numero de delegados para el mismo curso (hasta 5 delegados). El precio sería de 3100$ a lo que sumariamos 100$ mas por cada delegado, por lo que como mucho saldría el total de curso a 3600$ en caso de ser el máximo de delegados.</a:t>
            </a:r>
          </a:p>
          <a:p>
            <a:pPr lvl="0" indent="0">
              <a:buSzPct val="25000"/>
              <a:buNone/>
            </a:pPr>
            <a:endParaRPr lang="es-ES" sz="1400" b="1" dirty="0"/>
          </a:p>
          <a:p>
            <a:pPr lvl="0" indent="0">
              <a:buSzPct val="25000"/>
              <a:buNone/>
            </a:pPr>
            <a:r>
              <a:rPr lang="es-ES" sz="1400" b="1" dirty="0"/>
              <a:t>Si pasan 12 meses desde que se la compro, los precios serian los siguientes:</a:t>
            </a:r>
          </a:p>
          <a:p>
            <a:pPr lvl="0" indent="0">
              <a:buSzPct val="25000"/>
              <a:buNone/>
            </a:pPr>
            <a:endParaRPr lang="es-ES" sz="1400" b="1" dirty="0"/>
          </a:p>
          <a:p>
            <a:pPr marL="0" marR="0" lvl="0" indent="0" algn="l" rtl="0">
              <a:lnSpc>
                <a:spcPct val="100000"/>
              </a:lnSpc>
              <a:spcBef>
                <a:spcPts val="0"/>
              </a:spcBef>
              <a:spcAft>
                <a:spcPts val="0"/>
              </a:spcAft>
              <a:buClr>
                <a:srgbClr val="FFFFFF"/>
              </a:buClr>
              <a:buSzPct val="25000"/>
              <a:buFont typeface="Muli"/>
              <a:buNone/>
            </a:pPr>
            <a:endParaRPr sz="2000" dirty="0"/>
          </a:p>
          <a:p>
            <a:pPr marL="0" marR="0" lvl="0" indent="0" algn="l" rtl="0">
              <a:lnSpc>
                <a:spcPct val="100000"/>
              </a:lnSpc>
              <a:spcBef>
                <a:spcPts val="0"/>
              </a:spcBef>
              <a:spcAft>
                <a:spcPts val="0"/>
              </a:spcAft>
              <a:buClr>
                <a:srgbClr val="FFFFFF"/>
              </a:buClr>
              <a:buSzPct val="25000"/>
              <a:buFont typeface="Muli"/>
              <a:buNone/>
            </a:pPr>
            <a:endParaRPr sz="2000" dirty="0"/>
          </a:p>
        </p:txBody>
      </p:sp>
      <p:sp>
        <p:nvSpPr>
          <p:cNvPr id="1158" name="Shape 1158"/>
          <p:cNvSpPr/>
          <p:nvPr/>
        </p:nvSpPr>
        <p:spPr>
          <a:xfrm>
            <a:off x="3849675" y="926925"/>
            <a:ext cx="4369500" cy="2772300"/>
          </a:xfrm>
          <a:prstGeom prst="rect">
            <a:avLst/>
          </a:prstGeom>
          <a:solidFill>
            <a:srgbClr val="000714">
              <a:alpha val="25099"/>
            </a:srgbClr>
          </a:solidFill>
          <a:ln w="19050"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uli"/>
              <a:buNone/>
            </a:pPr>
            <a:r>
              <a:rPr lang="en" sz="1000" b="0" i="0" u="none" strike="noStrike" cap="none" dirty="0">
                <a:solidFill>
                  <a:srgbClr val="FFFFFF"/>
                </a:solidFill>
                <a:latin typeface="Muli"/>
                <a:ea typeface="Muli"/>
                <a:cs typeface="Muli"/>
                <a:sym typeface="Muli"/>
              </a:rPr>
              <a:t>Place your screenshot here</a:t>
            </a:r>
          </a:p>
        </p:txBody>
      </p:sp>
      <p:pic>
        <p:nvPicPr>
          <p:cNvPr id="1159" name="Shape 1159"/>
          <p:cNvPicPr preferRelativeResize="0"/>
          <p:nvPr/>
        </p:nvPicPr>
        <p:blipFill>
          <a:blip r:embed="rId3"/>
          <a:stretch>
            <a:fillRect/>
          </a:stretch>
        </p:blipFill>
        <p:spPr>
          <a:xfrm>
            <a:off x="3849675" y="1802956"/>
            <a:ext cx="4369500" cy="1020237"/>
          </a:xfrm>
          <a:prstGeom prst="rect">
            <a:avLst/>
          </a:prstGeom>
          <a:noFill/>
          <a:ln>
            <a:noFill/>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49"/>
        <p:cNvGrpSpPr/>
        <p:nvPr/>
      </p:nvGrpSpPr>
      <p:grpSpPr>
        <a:xfrm>
          <a:off x="0" y="0"/>
          <a:ext cx="0" cy="0"/>
          <a:chOff x="0" y="0"/>
          <a:chExt cx="0" cy="0"/>
        </a:xfrm>
      </p:grpSpPr>
      <p:sp>
        <p:nvSpPr>
          <p:cNvPr id="1150" name="Shape 1150"/>
          <p:cNvSpPr txBox="1">
            <a:spLocks noGrp="1"/>
          </p:cNvSpPr>
          <p:nvPr>
            <p:ph type="subTitle" idx="1"/>
          </p:nvPr>
        </p:nvSpPr>
        <p:spPr>
          <a:xfrm>
            <a:off x="5995300" y="4796225"/>
            <a:ext cx="100800" cy="1269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Muli"/>
              <a:buNone/>
            </a:pPr>
            <a:endParaRPr dirty="0"/>
          </a:p>
        </p:txBody>
      </p:sp>
      <p:sp>
        <p:nvSpPr>
          <p:cNvPr id="1151" name="Shape 1151"/>
          <p:cNvSpPr txBox="1">
            <a:spLocks noGrp="1"/>
          </p:cNvSpPr>
          <p:nvPr>
            <p:ph type="title"/>
          </p:nvPr>
        </p:nvSpPr>
        <p:spPr>
          <a:xfrm>
            <a:off x="3048000" y="1299400"/>
            <a:ext cx="3048000" cy="20445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FFFFFF"/>
              </a:buClr>
              <a:buSzPct val="25000"/>
              <a:buFont typeface="Muli"/>
              <a:buNone/>
            </a:pPr>
            <a:endParaRPr dirty="0"/>
          </a:p>
          <a:p>
            <a:pPr marL="0" marR="0" lvl="0" indent="0" algn="ctr" rtl="0">
              <a:lnSpc>
                <a:spcPct val="100000"/>
              </a:lnSpc>
              <a:spcBef>
                <a:spcPts val="0"/>
              </a:spcBef>
              <a:spcAft>
                <a:spcPts val="0"/>
              </a:spcAft>
              <a:buClr>
                <a:srgbClr val="FFFFFF"/>
              </a:buClr>
              <a:buSzPct val="25000"/>
              <a:buFont typeface="Muli"/>
              <a:buNone/>
            </a:pPr>
            <a:r>
              <a:rPr lang="en" dirty="0"/>
              <a:t>7. Recursos para implementar las tecnologías</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1155"/>
        <p:cNvGrpSpPr/>
        <p:nvPr/>
      </p:nvGrpSpPr>
      <p:grpSpPr>
        <a:xfrm>
          <a:off x="0" y="0"/>
          <a:ext cx="0" cy="0"/>
          <a:chOff x="0" y="0"/>
          <a:chExt cx="0" cy="0"/>
        </a:xfrm>
      </p:grpSpPr>
      <p:sp>
        <p:nvSpPr>
          <p:cNvPr id="1156" name="Shape 1156"/>
          <p:cNvSpPr/>
          <p:nvPr/>
        </p:nvSpPr>
        <p:spPr>
          <a:xfrm>
            <a:off x="3659850" y="720075"/>
            <a:ext cx="4761300" cy="3706800"/>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157" name="Shape 1157"/>
          <p:cNvSpPr txBox="1">
            <a:spLocks noGrp="1"/>
          </p:cNvSpPr>
          <p:nvPr>
            <p:ph type="body" idx="4294967295"/>
          </p:nvPr>
        </p:nvSpPr>
        <p:spPr>
          <a:xfrm>
            <a:off x="212650" y="491625"/>
            <a:ext cx="3296100" cy="4163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Muli"/>
              <a:buNone/>
            </a:pPr>
            <a:r>
              <a:rPr lang="en" sz="1400" b="1" u="sng" dirty="0"/>
              <a:t>ZEPHYR  GRATUITO</a:t>
            </a:r>
          </a:p>
          <a:p>
            <a:pPr marL="0" marR="0" lvl="0" indent="0" algn="l" rtl="0">
              <a:lnSpc>
                <a:spcPct val="100000"/>
              </a:lnSpc>
              <a:spcBef>
                <a:spcPts val="0"/>
              </a:spcBef>
              <a:spcAft>
                <a:spcPts val="0"/>
              </a:spcAft>
              <a:buClr>
                <a:srgbClr val="FFFFFF"/>
              </a:buClr>
              <a:buSzPct val="25000"/>
              <a:buFont typeface="Muli"/>
              <a:buNone/>
            </a:pPr>
            <a:endParaRPr sz="1400" b="1" dirty="0"/>
          </a:p>
          <a:p>
            <a:pPr marL="0" marR="0" lvl="0" indent="0" algn="l" rtl="0">
              <a:lnSpc>
                <a:spcPct val="100000"/>
              </a:lnSpc>
              <a:spcBef>
                <a:spcPts val="0"/>
              </a:spcBef>
              <a:spcAft>
                <a:spcPts val="0"/>
              </a:spcAft>
              <a:buClr>
                <a:srgbClr val="FFFFFF"/>
              </a:buClr>
              <a:buSzPct val="25000"/>
              <a:buFont typeface="Muli"/>
              <a:buNone/>
            </a:pPr>
            <a:endParaRPr sz="1400" b="1" dirty="0"/>
          </a:p>
          <a:p>
            <a:pPr marL="0" marR="0" lvl="0" indent="0" algn="l" rtl="0">
              <a:lnSpc>
                <a:spcPct val="100000"/>
              </a:lnSpc>
              <a:spcBef>
                <a:spcPts val="0"/>
              </a:spcBef>
              <a:spcAft>
                <a:spcPts val="0"/>
              </a:spcAft>
              <a:buClr>
                <a:srgbClr val="FFFFFF"/>
              </a:buClr>
              <a:buSzPct val="25000"/>
              <a:buFont typeface="Muli"/>
              <a:buNone/>
            </a:pPr>
            <a:endParaRPr sz="1400" b="1" dirty="0"/>
          </a:p>
          <a:p>
            <a:pPr marL="0" marR="0" lvl="0" indent="0" algn="l" rtl="0">
              <a:lnSpc>
                <a:spcPct val="100000"/>
              </a:lnSpc>
              <a:spcBef>
                <a:spcPts val="0"/>
              </a:spcBef>
              <a:spcAft>
                <a:spcPts val="0"/>
              </a:spcAft>
              <a:buClr>
                <a:srgbClr val="000000"/>
              </a:buClr>
              <a:buSzPct val="25000"/>
              <a:buFont typeface="Arial"/>
              <a:buNone/>
            </a:pPr>
            <a:endParaRPr sz="1800" b="1" i="0" u="none" strike="noStrike" cap="none" dirty="0">
              <a:solidFill>
                <a:srgbClr val="FFFFFF"/>
              </a:solidFill>
              <a:latin typeface="Muli"/>
              <a:ea typeface="Muli"/>
              <a:cs typeface="Muli"/>
              <a:sym typeface="Muli"/>
            </a:endParaRPr>
          </a:p>
          <a:p>
            <a:pPr lvl="0">
              <a:buSzPct val="25000"/>
              <a:buFontTx/>
              <a:buChar char="-"/>
            </a:pPr>
            <a:r>
              <a:rPr lang="es-ES" sz="1800" dirty="0"/>
              <a:t>Zephyr (Edición Jira Nativa) 30 días de prueba.</a:t>
            </a:r>
          </a:p>
          <a:p>
            <a:pPr lvl="0">
              <a:buSzPct val="25000"/>
              <a:buFontTx/>
              <a:buChar char="-"/>
            </a:pPr>
            <a:endParaRPr lang="es-ES" sz="1800" dirty="0"/>
          </a:p>
          <a:p>
            <a:pPr lvl="0">
              <a:buSzPct val="25000"/>
              <a:buFontTx/>
              <a:buChar char="-"/>
            </a:pPr>
            <a:endParaRPr lang="es-ES" sz="1800" dirty="0"/>
          </a:p>
          <a:p>
            <a:pPr lvl="0">
              <a:buSzPct val="25000"/>
              <a:buFontTx/>
              <a:buChar char="-"/>
            </a:pPr>
            <a:r>
              <a:rPr lang="es-ES" sz="1800" dirty="0"/>
              <a:t>Zephyr (Edición Independiente) 7 días de prueba.</a:t>
            </a:r>
          </a:p>
          <a:p>
            <a:pPr marL="0" marR="0" lvl="0" indent="0" algn="l" rtl="0">
              <a:lnSpc>
                <a:spcPct val="100000"/>
              </a:lnSpc>
              <a:spcBef>
                <a:spcPts val="0"/>
              </a:spcBef>
              <a:spcAft>
                <a:spcPts val="0"/>
              </a:spcAft>
              <a:buClr>
                <a:srgbClr val="FFFFFF"/>
              </a:buClr>
              <a:buSzPct val="25000"/>
              <a:buFont typeface="Muli"/>
              <a:buNone/>
            </a:pPr>
            <a:endParaRPr sz="2000" dirty="0"/>
          </a:p>
          <a:p>
            <a:pPr marL="0" marR="0" lvl="0" indent="0" algn="l" rtl="0">
              <a:lnSpc>
                <a:spcPct val="100000"/>
              </a:lnSpc>
              <a:spcBef>
                <a:spcPts val="0"/>
              </a:spcBef>
              <a:spcAft>
                <a:spcPts val="0"/>
              </a:spcAft>
              <a:buClr>
                <a:srgbClr val="FFFFFF"/>
              </a:buClr>
              <a:buSzPct val="25000"/>
              <a:buFont typeface="Muli"/>
              <a:buNone/>
            </a:pPr>
            <a:endParaRPr sz="2000" dirty="0"/>
          </a:p>
        </p:txBody>
      </p:sp>
      <p:sp>
        <p:nvSpPr>
          <p:cNvPr id="1158" name="Shape 1158"/>
          <p:cNvSpPr/>
          <p:nvPr/>
        </p:nvSpPr>
        <p:spPr>
          <a:xfrm>
            <a:off x="3849675" y="926925"/>
            <a:ext cx="4369500" cy="2772300"/>
          </a:xfrm>
          <a:prstGeom prst="rect">
            <a:avLst/>
          </a:prstGeom>
          <a:solidFill>
            <a:srgbClr val="000714">
              <a:alpha val="25099"/>
            </a:srgbClr>
          </a:solidFill>
          <a:ln w="19050"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uli"/>
              <a:buNone/>
            </a:pPr>
            <a:r>
              <a:rPr lang="en" sz="1000" b="0" i="0" u="none" strike="noStrike" cap="none" dirty="0">
                <a:solidFill>
                  <a:srgbClr val="FFFFFF"/>
                </a:solidFill>
                <a:latin typeface="Muli"/>
                <a:ea typeface="Muli"/>
                <a:cs typeface="Muli"/>
                <a:sym typeface="Muli"/>
              </a:rPr>
              <a:t>Place your screenshot here</a:t>
            </a:r>
          </a:p>
        </p:txBody>
      </p:sp>
      <p:pic>
        <p:nvPicPr>
          <p:cNvPr id="1159" name="Shape 1159"/>
          <p:cNvPicPr preferRelativeResize="0"/>
          <p:nvPr/>
        </p:nvPicPr>
        <p:blipFill>
          <a:blip r:embed="rId3"/>
          <a:stretch>
            <a:fillRect/>
          </a:stretch>
        </p:blipFill>
        <p:spPr>
          <a:xfrm>
            <a:off x="3849675" y="1001700"/>
            <a:ext cx="4369500" cy="2622749"/>
          </a:xfrm>
          <a:prstGeom prst="rect">
            <a:avLst/>
          </a:prstGeom>
          <a:noFill/>
          <a:ln>
            <a:noFill/>
          </a:ln>
        </p:spPr>
      </p:pic>
    </p:spTree>
    <p:extLst>
      <p:ext uri="{BB962C8B-B14F-4D97-AF65-F5344CB8AC3E}">
        <p14:creationId xmlns:p14="http://schemas.microsoft.com/office/powerpoint/2010/main" val="1625339530"/>
      </p:ext>
    </p:extLst>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1155"/>
        <p:cNvGrpSpPr/>
        <p:nvPr/>
      </p:nvGrpSpPr>
      <p:grpSpPr>
        <a:xfrm>
          <a:off x="0" y="0"/>
          <a:ext cx="0" cy="0"/>
          <a:chOff x="0" y="0"/>
          <a:chExt cx="0" cy="0"/>
        </a:xfrm>
      </p:grpSpPr>
      <p:sp>
        <p:nvSpPr>
          <p:cNvPr id="1156" name="Shape 1156"/>
          <p:cNvSpPr/>
          <p:nvPr/>
        </p:nvSpPr>
        <p:spPr>
          <a:xfrm>
            <a:off x="3659850" y="720075"/>
            <a:ext cx="4761300" cy="3706800"/>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157" name="Shape 1157"/>
          <p:cNvSpPr txBox="1">
            <a:spLocks noGrp="1"/>
          </p:cNvSpPr>
          <p:nvPr>
            <p:ph type="body" idx="4294967295"/>
          </p:nvPr>
        </p:nvSpPr>
        <p:spPr>
          <a:xfrm>
            <a:off x="212650" y="491625"/>
            <a:ext cx="3296100" cy="4163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Muli"/>
              <a:buNone/>
            </a:pPr>
            <a:r>
              <a:rPr lang="en" sz="1400" b="1" u="sng" dirty="0"/>
              <a:t>ZEPHYR  NO GRATUITO</a:t>
            </a:r>
          </a:p>
          <a:p>
            <a:pPr marL="0" marR="0" lvl="0" indent="0" algn="l" rtl="0">
              <a:lnSpc>
                <a:spcPct val="100000"/>
              </a:lnSpc>
              <a:spcBef>
                <a:spcPts val="0"/>
              </a:spcBef>
              <a:spcAft>
                <a:spcPts val="0"/>
              </a:spcAft>
              <a:buClr>
                <a:srgbClr val="000000"/>
              </a:buClr>
              <a:buSzPct val="25000"/>
              <a:buFont typeface="Arial"/>
              <a:buNone/>
            </a:pPr>
            <a:endParaRPr sz="1800" b="1" i="0" u="none" strike="noStrike" cap="none" dirty="0">
              <a:solidFill>
                <a:srgbClr val="FFFFFF"/>
              </a:solidFill>
              <a:latin typeface="Muli"/>
              <a:ea typeface="Muli"/>
              <a:cs typeface="Muli"/>
              <a:sym typeface="Muli"/>
            </a:endParaRPr>
          </a:p>
          <a:p>
            <a:pPr lvl="0">
              <a:buSzPct val="25000"/>
              <a:buFontTx/>
              <a:buChar char="-"/>
            </a:pPr>
            <a:r>
              <a:rPr lang="es-ES" sz="1800" dirty="0"/>
              <a:t>Nube: Se puede cancelar en cualquier momento y se empieza a pagar después de 30 días.</a:t>
            </a:r>
          </a:p>
          <a:p>
            <a:pPr lvl="0">
              <a:buSzPct val="25000"/>
              <a:buFontTx/>
              <a:buChar char="-"/>
            </a:pPr>
            <a:r>
              <a:rPr lang="es-ES" sz="1800" dirty="0"/>
              <a:t>Servidor: Las licencias duran para siempre pero el soporte y las actualizaciones duran 12 meses.</a:t>
            </a:r>
          </a:p>
          <a:p>
            <a:pPr lvl="0">
              <a:buSzPct val="25000"/>
              <a:buFontTx/>
              <a:buChar char="-"/>
            </a:pPr>
            <a:r>
              <a:rPr lang="es-ES" sz="1800" dirty="0"/>
              <a:t>Centro de datos: La suscripción anual incluye licencias, soporte y actualizaciones de software.</a:t>
            </a:r>
          </a:p>
          <a:p>
            <a:pPr marL="0" marR="0" lvl="0" indent="0" algn="l" rtl="0">
              <a:lnSpc>
                <a:spcPct val="100000"/>
              </a:lnSpc>
              <a:spcBef>
                <a:spcPts val="0"/>
              </a:spcBef>
              <a:spcAft>
                <a:spcPts val="0"/>
              </a:spcAft>
              <a:buClr>
                <a:srgbClr val="FFFFFF"/>
              </a:buClr>
              <a:buSzPct val="25000"/>
              <a:buFont typeface="Muli"/>
              <a:buNone/>
            </a:pPr>
            <a:endParaRPr sz="2000" dirty="0"/>
          </a:p>
          <a:p>
            <a:pPr marL="0" marR="0" lvl="0" indent="0" algn="l" rtl="0">
              <a:lnSpc>
                <a:spcPct val="100000"/>
              </a:lnSpc>
              <a:spcBef>
                <a:spcPts val="0"/>
              </a:spcBef>
              <a:spcAft>
                <a:spcPts val="0"/>
              </a:spcAft>
              <a:buClr>
                <a:srgbClr val="FFFFFF"/>
              </a:buClr>
              <a:buSzPct val="25000"/>
              <a:buFont typeface="Muli"/>
              <a:buNone/>
            </a:pPr>
            <a:endParaRPr sz="2000" dirty="0"/>
          </a:p>
        </p:txBody>
      </p:sp>
      <p:sp>
        <p:nvSpPr>
          <p:cNvPr id="1158" name="Shape 1158"/>
          <p:cNvSpPr/>
          <p:nvPr/>
        </p:nvSpPr>
        <p:spPr>
          <a:xfrm>
            <a:off x="3849675" y="926925"/>
            <a:ext cx="4369500" cy="2772300"/>
          </a:xfrm>
          <a:prstGeom prst="rect">
            <a:avLst/>
          </a:prstGeom>
          <a:solidFill>
            <a:srgbClr val="000714">
              <a:alpha val="25099"/>
            </a:srgbClr>
          </a:solidFill>
          <a:ln w="19050"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uli"/>
              <a:buNone/>
            </a:pPr>
            <a:r>
              <a:rPr lang="en" sz="1000" b="0" i="0" u="none" strike="noStrike" cap="none" dirty="0">
                <a:solidFill>
                  <a:srgbClr val="FFFFFF"/>
                </a:solidFill>
                <a:latin typeface="Muli"/>
                <a:ea typeface="Muli"/>
                <a:cs typeface="Muli"/>
                <a:sym typeface="Muli"/>
              </a:rPr>
              <a:t>Place your screenshot here</a:t>
            </a:r>
          </a:p>
        </p:txBody>
      </p:sp>
      <p:pic>
        <p:nvPicPr>
          <p:cNvPr id="1159" name="Shape 1159"/>
          <p:cNvPicPr preferRelativeResize="0"/>
          <p:nvPr/>
        </p:nvPicPr>
        <p:blipFill>
          <a:blip r:embed="rId3"/>
          <a:stretch>
            <a:fillRect/>
          </a:stretch>
        </p:blipFill>
        <p:spPr>
          <a:xfrm>
            <a:off x="3849675" y="1060965"/>
            <a:ext cx="4369500" cy="2504218"/>
          </a:xfrm>
          <a:prstGeom prst="rect">
            <a:avLst/>
          </a:prstGeom>
          <a:noFill/>
          <a:ln>
            <a:noFill/>
          </a:ln>
        </p:spPr>
      </p:pic>
    </p:spTree>
    <p:extLst>
      <p:ext uri="{BB962C8B-B14F-4D97-AF65-F5344CB8AC3E}">
        <p14:creationId xmlns:p14="http://schemas.microsoft.com/office/powerpoint/2010/main" val="3896388540"/>
      </p:ext>
    </p:extLst>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1155"/>
        <p:cNvGrpSpPr/>
        <p:nvPr/>
      </p:nvGrpSpPr>
      <p:grpSpPr>
        <a:xfrm>
          <a:off x="0" y="0"/>
          <a:ext cx="0" cy="0"/>
          <a:chOff x="0" y="0"/>
          <a:chExt cx="0" cy="0"/>
        </a:xfrm>
      </p:grpSpPr>
      <p:sp>
        <p:nvSpPr>
          <p:cNvPr id="1156" name="Shape 1156"/>
          <p:cNvSpPr/>
          <p:nvPr/>
        </p:nvSpPr>
        <p:spPr>
          <a:xfrm>
            <a:off x="3659850" y="720075"/>
            <a:ext cx="4761300" cy="3706800"/>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157" name="Shape 1157"/>
          <p:cNvSpPr txBox="1">
            <a:spLocks noGrp="1"/>
          </p:cNvSpPr>
          <p:nvPr>
            <p:ph type="body" idx="4294967295"/>
          </p:nvPr>
        </p:nvSpPr>
        <p:spPr>
          <a:xfrm>
            <a:off x="212650" y="491625"/>
            <a:ext cx="3296100" cy="4163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Muli"/>
              <a:buNone/>
            </a:pPr>
            <a:r>
              <a:rPr lang="en" sz="1400" b="1" u="sng" dirty="0"/>
              <a:t>RANOREX GRATUITO</a:t>
            </a:r>
          </a:p>
          <a:p>
            <a:pPr marL="0" marR="0" lvl="0" indent="0" algn="l" rtl="0">
              <a:lnSpc>
                <a:spcPct val="100000"/>
              </a:lnSpc>
              <a:spcBef>
                <a:spcPts val="0"/>
              </a:spcBef>
              <a:spcAft>
                <a:spcPts val="0"/>
              </a:spcAft>
              <a:buClr>
                <a:srgbClr val="FFFFFF"/>
              </a:buClr>
              <a:buSzPct val="25000"/>
              <a:buFont typeface="Muli"/>
              <a:buNone/>
            </a:pPr>
            <a:endParaRPr sz="1400" b="1" dirty="0"/>
          </a:p>
          <a:p>
            <a:pPr marL="0" marR="0" lvl="0" indent="0" algn="l" rtl="0">
              <a:lnSpc>
                <a:spcPct val="100000"/>
              </a:lnSpc>
              <a:spcBef>
                <a:spcPts val="0"/>
              </a:spcBef>
              <a:spcAft>
                <a:spcPts val="0"/>
              </a:spcAft>
              <a:buClr>
                <a:srgbClr val="FFFFFF"/>
              </a:buClr>
              <a:buSzPct val="25000"/>
              <a:buFont typeface="Muli"/>
              <a:buNone/>
            </a:pPr>
            <a:endParaRPr sz="1400" b="1" dirty="0"/>
          </a:p>
          <a:p>
            <a:pPr marL="0" marR="0" lvl="0" indent="0" algn="l" rtl="0">
              <a:lnSpc>
                <a:spcPct val="100000"/>
              </a:lnSpc>
              <a:spcBef>
                <a:spcPts val="0"/>
              </a:spcBef>
              <a:spcAft>
                <a:spcPts val="0"/>
              </a:spcAft>
              <a:buClr>
                <a:srgbClr val="FFFFFF"/>
              </a:buClr>
              <a:buSzPct val="25000"/>
              <a:buFont typeface="Muli"/>
              <a:buNone/>
            </a:pPr>
            <a:endParaRPr sz="1400" b="1" dirty="0"/>
          </a:p>
          <a:p>
            <a:pPr lvl="0" indent="0">
              <a:buClr>
                <a:srgbClr val="000000"/>
              </a:buClr>
              <a:buSzPct val="25000"/>
              <a:buNone/>
            </a:pPr>
            <a:r>
              <a:rPr lang="es-ES" sz="1800" b="1" dirty="0"/>
              <a:t>Dentro de la pagina oficial de Ranorex, podemos encontrar una prueba gratuita de 30 días del software sin necesidad de tener que añadir una tarjeta de crédito.</a:t>
            </a:r>
          </a:p>
          <a:p>
            <a:pPr marL="0" marR="0" lvl="0" indent="0" algn="l" rtl="0">
              <a:lnSpc>
                <a:spcPct val="100000"/>
              </a:lnSpc>
              <a:spcBef>
                <a:spcPts val="0"/>
              </a:spcBef>
              <a:spcAft>
                <a:spcPts val="0"/>
              </a:spcAft>
              <a:buClr>
                <a:srgbClr val="FFFFFF"/>
              </a:buClr>
              <a:buSzPct val="25000"/>
              <a:buFont typeface="Muli"/>
              <a:buNone/>
            </a:pPr>
            <a:endParaRPr sz="2000" dirty="0"/>
          </a:p>
          <a:p>
            <a:pPr marL="0" marR="0" lvl="0" indent="0" algn="l" rtl="0">
              <a:lnSpc>
                <a:spcPct val="100000"/>
              </a:lnSpc>
              <a:spcBef>
                <a:spcPts val="0"/>
              </a:spcBef>
              <a:spcAft>
                <a:spcPts val="0"/>
              </a:spcAft>
              <a:buClr>
                <a:srgbClr val="FFFFFF"/>
              </a:buClr>
              <a:buSzPct val="25000"/>
              <a:buFont typeface="Muli"/>
              <a:buNone/>
            </a:pPr>
            <a:endParaRPr sz="2000" dirty="0"/>
          </a:p>
        </p:txBody>
      </p:sp>
      <p:sp>
        <p:nvSpPr>
          <p:cNvPr id="1158" name="Shape 1158"/>
          <p:cNvSpPr/>
          <p:nvPr/>
        </p:nvSpPr>
        <p:spPr>
          <a:xfrm>
            <a:off x="3849675" y="926925"/>
            <a:ext cx="4369500" cy="2772300"/>
          </a:xfrm>
          <a:prstGeom prst="rect">
            <a:avLst/>
          </a:prstGeom>
          <a:solidFill>
            <a:srgbClr val="000714">
              <a:alpha val="25099"/>
            </a:srgbClr>
          </a:solidFill>
          <a:ln w="19050"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uli"/>
              <a:buNone/>
            </a:pPr>
            <a:r>
              <a:rPr lang="en" sz="1000" b="0" i="0" u="none" strike="noStrike" cap="none" dirty="0">
                <a:solidFill>
                  <a:srgbClr val="FFFFFF"/>
                </a:solidFill>
                <a:latin typeface="Muli"/>
                <a:ea typeface="Muli"/>
                <a:cs typeface="Muli"/>
                <a:sym typeface="Muli"/>
              </a:rPr>
              <a:t>Place your screenshot here</a:t>
            </a:r>
          </a:p>
        </p:txBody>
      </p:sp>
      <p:pic>
        <p:nvPicPr>
          <p:cNvPr id="1159" name="Shape 1159"/>
          <p:cNvPicPr preferRelativeResize="0"/>
          <p:nvPr/>
        </p:nvPicPr>
        <p:blipFill>
          <a:blip r:embed="rId3"/>
          <a:stretch>
            <a:fillRect/>
          </a:stretch>
        </p:blipFill>
        <p:spPr>
          <a:xfrm>
            <a:off x="3854884" y="1001700"/>
            <a:ext cx="4359081" cy="2622749"/>
          </a:xfrm>
          <a:prstGeom prst="rect">
            <a:avLst/>
          </a:prstGeom>
          <a:noFill/>
          <a:ln>
            <a:noFill/>
          </a:ln>
        </p:spPr>
      </p:pic>
    </p:spTree>
    <p:extLst>
      <p:ext uri="{BB962C8B-B14F-4D97-AF65-F5344CB8AC3E}">
        <p14:creationId xmlns:p14="http://schemas.microsoft.com/office/powerpoint/2010/main" val="4234515939"/>
      </p:ext>
    </p:extLst>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1155"/>
        <p:cNvGrpSpPr/>
        <p:nvPr/>
      </p:nvGrpSpPr>
      <p:grpSpPr>
        <a:xfrm>
          <a:off x="0" y="0"/>
          <a:ext cx="0" cy="0"/>
          <a:chOff x="0" y="0"/>
          <a:chExt cx="0" cy="0"/>
        </a:xfrm>
      </p:grpSpPr>
      <p:sp>
        <p:nvSpPr>
          <p:cNvPr id="1156" name="Shape 1156"/>
          <p:cNvSpPr/>
          <p:nvPr/>
        </p:nvSpPr>
        <p:spPr>
          <a:xfrm>
            <a:off x="3659850" y="720075"/>
            <a:ext cx="4761300" cy="3706800"/>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157" name="Shape 1157"/>
          <p:cNvSpPr txBox="1">
            <a:spLocks noGrp="1"/>
          </p:cNvSpPr>
          <p:nvPr>
            <p:ph type="body" idx="4294967295"/>
          </p:nvPr>
        </p:nvSpPr>
        <p:spPr>
          <a:xfrm>
            <a:off x="191535" y="123478"/>
            <a:ext cx="3296100" cy="4163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Muli"/>
              <a:buNone/>
            </a:pPr>
            <a:r>
              <a:rPr lang="en" sz="1400" b="1" u="sng" dirty="0"/>
              <a:t>RANOREX NO GRATUITO</a:t>
            </a:r>
          </a:p>
          <a:p>
            <a:pPr marL="0" marR="0" lvl="0" indent="0" algn="l" rtl="0">
              <a:lnSpc>
                <a:spcPct val="100000"/>
              </a:lnSpc>
              <a:spcBef>
                <a:spcPts val="0"/>
              </a:spcBef>
              <a:spcAft>
                <a:spcPts val="0"/>
              </a:spcAft>
              <a:buClr>
                <a:srgbClr val="FFFFFF"/>
              </a:buClr>
              <a:buSzPct val="25000"/>
              <a:buFont typeface="Muli"/>
              <a:buNone/>
            </a:pPr>
            <a:endParaRPr sz="1400" b="1" dirty="0"/>
          </a:p>
          <a:p>
            <a:pPr marL="0" marR="0" lvl="0" indent="0" algn="l" rtl="0">
              <a:lnSpc>
                <a:spcPct val="100000"/>
              </a:lnSpc>
              <a:spcBef>
                <a:spcPts val="0"/>
              </a:spcBef>
              <a:spcAft>
                <a:spcPts val="0"/>
              </a:spcAft>
              <a:buClr>
                <a:srgbClr val="FFFFFF"/>
              </a:buClr>
              <a:buSzPct val="25000"/>
              <a:buFont typeface="Muli"/>
              <a:buNone/>
            </a:pPr>
            <a:endParaRPr sz="1400" b="1" dirty="0"/>
          </a:p>
          <a:p>
            <a:pPr lvl="0" indent="0">
              <a:buSzPct val="25000"/>
              <a:buNone/>
            </a:pPr>
            <a:r>
              <a:rPr lang="es-ES" sz="1400" b="1" dirty="0"/>
              <a:t>Nodo Premium Bloqueado: Ideal para persona individual que trabaja en distintos proyectos desde una única máquina. Precio licencia perpetua: 2.290€.</a:t>
            </a:r>
          </a:p>
          <a:p>
            <a:pPr lvl="0" indent="0">
              <a:buSzPct val="25000"/>
              <a:buNone/>
            </a:pPr>
            <a:r>
              <a:rPr lang="es-ES" sz="1400" b="1" dirty="0"/>
              <a:t>Flotante Premium: Diseñado para equipos que trabajan juntos en proyectos de automatización de pruebas. Precio licencia perpetua: 3.990€.</a:t>
            </a:r>
          </a:p>
          <a:p>
            <a:pPr lvl="0" indent="0">
              <a:buSzPct val="25000"/>
              <a:buNone/>
            </a:pPr>
            <a:r>
              <a:rPr lang="es-ES" sz="1400" b="1" dirty="0"/>
              <a:t>Flotante Premium (con soporte empresarial): Sería la licencia más cara. </a:t>
            </a:r>
          </a:p>
          <a:p>
            <a:pPr lvl="0" indent="0">
              <a:buSzPct val="25000"/>
              <a:buNone/>
            </a:pPr>
            <a:r>
              <a:rPr lang="es-ES" sz="1400" b="1" dirty="0"/>
              <a:t>Está diseñada para equipos que comienzan con proyectos empresariales para ayudar a garantizar una implementación exitosa. Precio licencia perpetua: 5.190€.</a:t>
            </a:r>
          </a:p>
          <a:p>
            <a:pPr marL="0" marR="0" lvl="0" indent="0" algn="l" rtl="0">
              <a:lnSpc>
                <a:spcPct val="100000"/>
              </a:lnSpc>
              <a:spcBef>
                <a:spcPts val="0"/>
              </a:spcBef>
              <a:spcAft>
                <a:spcPts val="0"/>
              </a:spcAft>
              <a:buClr>
                <a:srgbClr val="FFFFFF"/>
              </a:buClr>
              <a:buSzPct val="25000"/>
              <a:buFont typeface="Muli"/>
              <a:buNone/>
            </a:pPr>
            <a:endParaRPr sz="2000" dirty="0"/>
          </a:p>
          <a:p>
            <a:pPr marL="0" marR="0" lvl="0" indent="0" algn="l" rtl="0">
              <a:lnSpc>
                <a:spcPct val="100000"/>
              </a:lnSpc>
              <a:spcBef>
                <a:spcPts val="0"/>
              </a:spcBef>
              <a:spcAft>
                <a:spcPts val="0"/>
              </a:spcAft>
              <a:buClr>
                <a:srgbClr val="FFFFFF"/>
              </a:buClr>
              <a:buSzPct val="25000"/>
              <a:buFont typeface="Muli"/>
              <a:buNone/>
            </a:pPr>
            <a:endParaRPr sz="2000" dirty="0"/>
          </a:p>
        </p:txBody>
      </p:sp>
      <p:sp>
        <p:nvSpPr>
          <p:cNvPr id="1158" name="Shape 1158"/>
          <p:cNvSpPr/>
          <p:nvPr/>
        </p:nvSpPr>
        <p:spPr>
          <a:xfrm>
            <a:off x="3849675" y="926925"/>
            <a:ext cx="4369500" cy="2772300"/>
          </a:xfrm>
          <a:prstGeom prst="rect">
            <a:avLst/>
          </a:prstGeom>
          <a:solidFill>
            <a:srgbClr val="000714">
              <a:alpha val="25099"/>
            </a:srgbClr>
          </a:solidFill>
          <a:ln w="19050"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uli"/>
              <a:buNone/>
            </a:pPr>
            <a:r>
              <a:rPr lang="en" sz="1000" b="0" i="0" u="none" strike="noStrike" cap="none" dirty="0">
                <a:solidFill>
                  <a:srgbClr val="FFFFFF"/>
                </a:solidFill>
                <a:latin typeface="Muli"/>
                <a:ea typeface="Muli"/>
                <a:cs typeface="Muli"/>
                <a:sym typeface="Muli"/>
              </a:rPr>
              <a:t>Place your screenshot here</a:t>
            </a:r>
          </a:p>
        </p:txBody>
      </p:sp>
      <p:pic>
        <p:nvPicPr>
          <p:cNvPr id="1159" name="Shape 1159"/>
          <p:cNvPicPr preferRelativeResize="0"/>
          <p:nvPr/>
        </p:nvPicPr>
        <p:blipFill>
          <a:blip r:embed="rId3"/>
          <a:stretch>
            <a:fillRect/>
          </a:stretch>
        </p:blipFill>
        <p:spPr>
          <a:xfrm>
            <a:off x="3854884" y="1728445"/>
            <a:ext cx="4359081" cy="1169259"/>
          </a:xfrm>
          <a:prstGeom prst="rect">
            <a:avLst/>
          </a:prstGeom>
          <a:noFill/>
          <a:ln>
            <a:noFill/>
          </a:ln>
        </p:spPr>
      </p:pic>
    </p:spTree>
    <p:extLst>
      <p:ext uri="{BB962C8B-B14F-4D97-AF65-F5344CB8AC3E}">
        <p14:creationId xmlns:p14="http://schemas.microsoft.com/office/powerpoint/2010/main" val="848104879"/>
      </p:ext>
    </p:extLst>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71"/>
        <p:cNvGrpSpPr/>
        <p:nvPr/>
      </p:nvGrpSpPr>
      <p:grpSpPr>
        <a:xfrm>
          <a:off x="0" y="0"/>
          <a:ext cx="0" cy="0"/>
          <a:chOff x="0" y="0"/>
          <a:chExt cx="0" cy="0"/>
        </a:xfrm>
      </p:grpSpPr>
      <p:sp>
        <p:nvSpPr>
          <p:cNvPr id="1173" name="Shape 1173"/>
          <p:cNvSpPr txBox="1">
            <a:spLocks noGrp="1"/>
          </p:cNvSpPr>
          <p:nvPr>
            <p:ph type="title"/>
          </p:nvPr>
        </p:nvSpPr>
        <p:spPr>
          <a:xfrm>
            <a:off x="3048000" y="1677375"/>
            <a:ext cx="3048000" cy="11358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FFFFFF"/>
              </a:buClr>
              <a:buSzPct val="25000"/>
              <a:buFont typeface="Muli"/>
              <a:buNone/>
            </a:pPr>
            <a:endParaRPr dirty="0"/>
          </a:p>
          <a:p>
            <a:pPr marL="0" marR="0" lvl="0" indent="0" algn="ctr" rtl="0">
              <a:lnSpc>
                <a:spcPct val="100000"/>
              </a:lnSpc>
              <a:spcBef>
                <a:spcPts val="0"/>
              </a:spcBef>
              <a:spcAft>
                <a:spcPts val="0"/>
              </a:spcAft>
              <a:buClr>
                <a:srgbClr val="FFFFFF"/>
              </a:buClr>
              <a:buSzPct val="25000"/>
              <a:buFont typeface="Muli"/>
              <a:buNone/>
            </a:pPr>
            <a:r>
              <a:rPr lang="en" dirty="0"/>
              <a:t>8. Conclusión</a:t>
            </a: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77"/>
        <p:cNvGrpSpPr/>
        <p:nvPr/>
      </p:nvGrpSpPr>
      <p:grpSpPr>
        <a:xfrm>
          <a:off x="0" y="0"/>
          <a:ext cx="0" cy="0"/>
          <a:chOff x="0" y="0"/>
          <a:chExt cx="0" cy="0"/>
        </a:xfrm>
      </p:grpSpPr>
      <p:sp>
        <p:nvSpPr>
          <p:cNvPr id="1178" name="Shape 1178"/>
          <p:cNvSpPr txBox="1">
            <a:spLocks noGrp="1"/>
          </p:cNvSpPr>
          <p:nvPr>
            <p:ph type="body" idx="1"/>
          </p:nvPr>
        </p:nvSpPr>
        <p:spPr>
          <a:xfrm>
            <a:off x="2641350" y="915566"/>
            <a:ext cx="6162000" cy="1982400"/>
          </a:xfrm>
          <a:prstGeom prst="rect">
            <a:avLst/>
          </a:prstGeom>
          <a:noFill/>
          <a:ln>
            <a:noFill/>
          </a:ln>
        </p:spPr>
        <p:txBody>
          <a:bodyPr lIns="91425" tIns="91425" rIns="91425" bIns="91425" anchor="t" anchorCtr="0">
            <a:noAutofit/>
          </a:bodyPr>
          <a:lstStyle/>
          <a:p>
            <a:pPr lvl="0" indent="0">
              <a:buSzPct val="25000"/>
              <a:buNone/>
            </a:pPr>
            <a:r>
              <a:rPr lang="es-ES" sz="1200" dirty="0"/>
              <a:t>Son dos herramientas muy útiles en su campo que se pueden ajustar muy bien a nuestras necesidades en cuanto a testear automáticamente información, estas herramientas nos ahorraran mucho tiempo de trabajo.</a:t>
            </a:r>
          </a:p>
          <a:p>
            <a:pPr marL="0" marR="0" lvl="0" indent="0" algn="l" rtl="0">
              <a:lnSpc>
                <a:spcPct val="100000"/>
              </a:lnSpc>
              <a:spcBef>
                <a:spcPts val="0"/>
              </a:spcBef>
              <a:spcAft>
                <a:spcPts val="0"/>
              </a:spcAft>
              <a:buClr>
                <a:srgbClr val="FFFFFF"/>
              </a:buClr>
              <a:buSzPct val="25000"/>
              <a:buFont typeface="Muli"/>
              <a:buNone/>
            </a:pPr>
            <a:endParaRPr sz="1200" dirty="0"/>
          </a:p>
          <a:p>
            <a:pPr marL="0" marR="0" lvl="0" indent="0" algn="l" rtl="0">
              <a:lnSpc>
                <a:spcPct val="100000"/>
              </a:lnSpc>
              <a:spcBef>
                <a:spcPts val="0"/>
              </a:spcBef>
              <a:spcAft>
                <a:spcPts val="0"/>
              </a:spcAft>
              <a:buClr>
                <a:srgbClr val="FFFFFF"/>
              </a:buClr>
              <a:buSzPct val="25000"/>
              <a:buFont typeface="Muli"/>
              <a:buNone/>
            </a:pPr>
            <a:endParaRPr sz="1200" dirty="0"/>
          </a:p>
          <a:p>
            <a:pPr marL="0" marR="0" lvl="0" indent="0" algn="l" rtl="0">
              <a:lnSpc>
                <a:spcPct val="100000"/>
              </a:lnSpc>
              <a:spcBef>
                <a:spcPts val="0"/>
              </a:spcBef>
              <a:spcAft>
                <a:spcPts val="0"/>
              </a:spcAft>
              <a:buClr>
                <a:srgbClr val="FFFFFF"/>
              </a:buClr>
              <a:buSzPct val="25000"/>
              <a:buFont typeface="Muli"/>
              <a:buNone/>
            </a:pPr>
            <a:r>
              <a:rPr lang="en" sz="1400" dirty="0"/>
              <a:t> </a:t>
            </a:r>
          </a:p>
          <a:p>
            <a:pPr marL="0" marR="0" lvl="0" indent="0" algn="l" rtl="0">
              <a:lnSpc>
                <a:spcPct val="100000"/>
              </a:lnSpc>
              <a:spcBef>
                <a:spcPts val="0"/>
              </a:spcBef>
              <a:spcAft>
                <a:spcPts val="0"/>
              </a:spcAft>
              <a:buClr>
                <a:srgbClr val="FFFFFF"/>
              </a:buClr>
              <a:buSzPct val="25000"/>
              <a:buFont typeface="Muli"/>
              <a:buNone/>
            </a:pPr>
            <a:endParaRPr sz="1400" dirty="0"/>
          </a:p>
          <a:p>
            <a:pPr marL="0" marR="0" lvl="0" indent="0" algn="l" rtl="0">
              <a:lnSpc>
                <a:spcPct val="100000"/>
              </a:lnSpc>
              <a:spcBef>
                <a:spcPts val="0"/>
              </a:spcBef>
              <a:spcAft>
                <a:spcPts val="0"/>
              </a:spcAft>
              <a:buClr>
                <a:srgbClr val="FFFFFF"/>
              </a:buClr>
              <a:buSzPct val="25000"/>
              <a:buFont typeface="Muli"/>
              <a:buNone/>
            </a:pPr>
            <a:br>
              <a:rPr lang="en" sz="1400" dirty="0"/>
            </a:br>
            <a:br>
              <a:rPr lang="en" sz="1400" dirty="0"/>
            </a:br>
            <a:endParaRPr lang="en" sz="1400" dirty="0"/>
          </a:p>
        </p:txBody>
      </p:sp>
      <p:sp>
        <p:nvSpPr>
          <p:cNvPr id="1191" name="Shape 1191"/>
          <p:cNvSpPr txBox="1">
            <a:spLocks noGrp="1"/>
          </p:cNvSpPr>
          <p:nvPr>
            <p:ph type="body" idx="1"/>
          </p:nvPr>
        </p:nvSpPr>
        <p:spPr>
          <a:xfrm>
            <a:off x="2641350" y="2427734"/>
            <a:ext cx="6162000" cy="1305000"/>
          </a:xfrm>
          <a:prstGeom prst="rect">
            <a:avLst/>
          </a:prstGeom>
          <a:noFill/>
          <a:ln>
            <a:noFill/>
          </a:ln>
        </p:spPr>
        <p:txBody>
          <a:bodyPr lIns="91425" tIns="91425" rIns="91425" bIns="91425" anchor="t" anchorCtr="0">
            <a:noAutofit/>
          </a:bodyPr>
          <a:lstStyle/>
          <a:p>
            <a:pPr lvl="0" indent="0">
              <a:buSzPct val="25000"/>
              <a:buNone/>
            </a:pPr>
            <a:r>
              <a:rPr lang="es-ES" sz="1400" b="1" i="1" dirty="0"/>
              <a:t>Información de estas herramientas en Google hay muchísima porque dentro de este sector son conocidas por lo que hay que ser selectivo con la información que se lee. En cuanto a cursos de pago hay bastantes y tienen un precio considerablemente alto ya que son cantidades altas de dinero pero si trabajas en este sector tener algún curso de estos completos te va a diferenciar mucho porque solo con las información gratis no es suficiente para saber todo sobre las herramientas y como aplicarlas a tu sector y adaptarlas a la empresa.</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1190100" y="4470500"/>
            <a:ext cx="6763800" cy="673200"/>
          </a:xfrm>
          <a:prstGeom prst="rect">
            <a:avLst/>
          </a:prstGeom>
        </p:spPr>
        <p:txBody>
          <a:bodyPr lIns="91425" tIns="91425" rIns="91425" bIns="91425" anchor="ctr" anchorCtr="0">
            <a:noAutofit/>
          </a:bodyPr>
          <a:lstStyle/>
          <a:p>
            <a:pPr lvl="0">
              <a:spcBef>
                <a:spcPts val="0"/>
              </a:spcBef>
              <a:buNone/>
            </a:pPr>
            <a:r>
              <a:rPr lang="en" dirty="0"/>
              <a:t>Miembros del grupo T1</a:t>
            </a:r>
          </a:p>
        </p:txBody>
      </p:sp>
      <p:graphicFrame>
        <p:nvGraphicFramePr>
          <p:cNvPr id="4" name="Diagrama 3">
            <a:extLst>
              <a:ext uri="{FF2B5EF4-FFF2-40B4-BE49-F238E27FC236}">
                <a16:creationId xmlns:a16="http://schemas.microsoft.com/office/drawing/2014/main" id="{CCDE2A38-FEDE-2B4B-801E-9E89E1D79596}"/>
              </a:ext>
            </a:extLst>
          </p:cNvPr>
          <p:cNvGraphicFramePr/>
          <p:nvPr>
            <p:extLst>
              <p:ext uri="{D42A27DB-BD31-4B8C-83A1-F6EECF244321}">
                <p14:modId xmlns:p14="http://schemas.microsoft.com/office/powerpoint/2010/main" val="373581832"/>
              </p:ext>
            </p:extLst>
          </p:nvPr>
        </p:nvGraphicFramePr>
        <p:xfrm>
          <a:off x="0" y="0"/>
          <a:ext cx="9144000"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2902775" y="302375"/>
            <a:ext cx="5718600" cy="503100"/>
          </a:xfrm>
          <a:prstGeom prst="rect">
            <a:avLst/>
          </a:prstGeom>
        </p:spPr>
        <p:txBody>
          <a:bodyPr lIns="91425" tIns="91425" rIns="91425" bIns="91425" anchor="t" anchorCtr="0">
            <a:noAutofit/>
          </a:bodyPr>
          <a:lstStyle/>
          <a:p>
            <a:pPr lvl="0">
              <a:spcBef>
                <a:spcPts val="0"/>
              </a:spcBef>
              <a:buNone/>
            </a:pPr>
            <a:r>
              <a:rPr lang="en" sz="2400" dirty="0"/>
              <a:t>Planificación</a:t>
            </a:r>
          </a:p>
        </p:txBody>
      </p:sp>
      <p:sp>
        <p:nvSpPr>
          <p:cNvPr id="116" name="Shape 116"/>
          <p:cNvSpPr txBox="1">
            <a:spLocks noGrp="1"/>
          </p:cNvSpPr>
          <p:nvPr>
            <p:ph type="body" idx="1"/>
          </p:nvPr>
        </p:nvSpPr>
        <p:spPr>
          <a:xfrm>
            <a:off x="2902950" y="1012950"/>
            <a:ext cx="5718600" cy="618900"/>
          </a:xfrm>
          <a:prstGeom prst="rect">
            <a:avLst/>
          </a:prstGeom>
        </p:spPr>
        <p:txBody>
          <a:bodyPr lIns="91425" tIns="91425" rIns="91425" bIns="91425" anchor="t" anchorCtr="0">
            <a:noAutofit/>
          </a:bodyPr>
          <a:lstStyle/>
          <a:p>
            <a:pPr lvl="0">
              <a:spcBef>
                <a:spcPts val="0"/>
              </a:spcBef>
              <a:buNone/>
            </a:pPr>
            <a:r>
              <a:rPr lang="en" sz="1400" dirty="0"/>
              <a:t>Uso del Programa </a:t>
            </a:r>
            <a:r>
              <a:rPr lang="en" sz="1400" b="1" dirty="0"/>
              <a:t>TeamWeek</a:t>
            </a:r>
          </a:p>
        </p:txBody>
      </p:sp>
      <p:sp>
        <p:nvSpPr>
          <p:cNvPr id="118" name="Shape 118"/>
          <p:cNvSpPr txBox="1">
            <a:spLocks noGrp="1"/>
          </p:cNvSpPr>
          <p:nvPr>
            <p:ph type="body" idx="1"/>
          </p:nvPr>
        </p:nvSpPr>
        <p:spPr>
          <a:xfrm>
            <a:off x="3057950" y="3158175"/>
            <a:ext cx="5718600" cy="441000"/>
          </a:xfrm>
          <a:prstGeom prst="rect">
            <a:avLst/>
          </a:prstGeom>
        </p:spPr>
        <p:txBody>
          <a:bodyPr lIns="91425" tIns="91425" rIns="91425" bIns="91425" anchor="t" anchorCtr="0">
            <a:noAutofit/>
          </a:bodyPr>
          <a:lstStyle/>
          <a:p>
            <a:pPr marL="0" lvl="0" indent="0" rtl="0">
              <a:spcBef>
                <a:spcPts val="0"/>
              </a:spcBef>
              <a:buNone/>
            </a:pPr>
            <a:r>
              <a:rPr lang="en" sz="1400" dirty="0"/>
              <a:t>Uso de otras </a:t>
            </a:r>
            <a:r>
              <a:rPr lang="en" sz="1400" b="1" dirty="0"/>
              <a:t>plataformas </a:t>
            </a:r>
            <a:r>
              <a:rPr lang="en" sz="1400" dirty="0"/>
              <a:t>como...</a:t>
            </a:r>
          </a:p>
        </p:txBody>
      </p:sp>
      <p:pic>
        <p:nvPicPr>
          <p:cNvPr id="120" name="Shape 120"/>
          <p:cNvPicPr preferRelativeResize="0"/>
          <p:nvPr/>
        </p:nvPicPr>
        <p:blipFill>
          <a:blip r:embed="rId3">
            <a:alphaModFix/>
          </a:blip>
          <a:stretch>
            <a:fillRect/>
          </a:stretch>
        </p:blipFill>
        <p:spPr>
          <a:xfrm>
            <a:off x="4650406" y="3646787"/>
            <a:ext cx="1038178" cy="1090425"/>
          </a:xfrm>
          <a:prstGeom prst="rect">
            <a:avLst/>
          </a:prstGeom>
          <a:noFill/>
          <a:ln>
            <a:noFill/>
          </a:ln>
        </p:spPr>
      </p:pic>
      <p:pic>
        <p:nvPicPr>
          <p:cNvPr id="121" name="Shape 121"/>
          <p:cNvPicPr preferRelativeResize="0"/>
          <p:nvPr/>
        </p:nvPicPr>
        <p:blipFill>
          <a:blip r:embed="rId4">
            <a:alphaModFix/>
          </a:blip>
          <a:stretch>
            <a:fillRect/>
          </a:stretch>
        </p:blipFill>
        <p:spPr>
          <a:xfrm>
            <a:off x="7225395" y="3798096"/>
            <a:ext cx="827874" cy="827900"/>
          </a:xfrm>
          <a:prstGeom prst="rect">
            <a:avLst/>
          </a:prstGeom>
          <a:noFill/>
          <a:ln>
            <a:noFill/>
          </a:ln>
        </p:spPr>
      </p:pic>
      <p:pic>
        <p:nvPicPr>
          <p:cNvPr id="122" name="Shape 122"/>
          <p:cNvPicPr preferRelativeResize="0"/>
          <p:nvPr/>
        </p:nvPicPr>
        <p:blipFill>
          <a:blip r:embed="rId5">
            <a:alphaModFix/>
          </a:blip>
          <a:stretch>
            <a:fillRect/>
          </a:stretch>
        </p:blipFill>
        <p:spPr>
          <a:xfrm>
            <a:off x="3318836" y="3694400"/>
            <a:ext cx="995200" cy="995200"/>
          </a:xfrm>
          <a:prstGeom prst="rect">
            <a:avLst/>
          </a:prstGeom>
          <a:noFill/>
          <a:ln>
            <a:noFill/>
          </a:ln>
        </p:spPr>
      </p:pic>
      <p:pic>
        <p:nvPicPr>
          <p:cNvPr id="3" name="Imagen 2">
            <a:extLst>
              <a:ext uri="{FF2B5EF4-FFF2-40B4-BE49-F238E27FC236}">
                <a16:creationId xmlns:a16="http://schemas.microsoft.com/office/drawing/2014/main" id="{16CF220C-351A-EB48-AE99-9AA1088F3C20}"/>
              </a:ext>
            </a:extLst>
          </p:cNvPr>
          <p:cNvPicPr>
            <a:picLocks noChangeAspect="1"/>
          </p:cNvPicPr>
          <p:nvPr/>
        </p:nvPicPr>
        <p:blipFill>
          <a:blip r:embed="rId6"/>
          <a:stretch>
            <a:fillRect/>
          </a:stretch>
        </p:blipFill>
        <p:spPr>
          <a:xfrm>
            <a:off x="6091080" y="3836400"/>
            <a:ext cx="711200" cy="711200"/>
          </a:xfrm>
          <a:prstGeom prst="rect">
            <a:avLst/>
          </a:prstGeom>
        </p:spPr>
      </p:pic>
      <p:pic>
        <p:nvPicPr>
          <p:cNvPr id="5" name="Imagen 4">
            <a:extLst>
              <a:ext uri="{FF2B5EF4-FFF2-40B4-BE49-F238E27FC236}">
                <a16:creationId xmlns:a16="http://schemas.microsoft.com/office/drawing/2014/main" id="{3184C984-ED87-DF4F-B08C-5CDC4C3C4BB0}"/>
              </a:ext>
            </a:extLst>
          </p:cNvPr>
          <p:cNvPicPr>
            <a:picLocks noChangeAspect="1"/>
          </p:cNvPicPr>
          <p:nvPr/>
        </p:nvPicPr>
        <p:blipFill>
          <a:blip r:embed="rId7"/>
          <a:stretch>
            <a:fillRect/>
          </a:stretch>
        </p:blipFill>
        <p:spPr>
          <a:xfrm>
            <a:off x="3720115" y="1427463"/>
            <a:ext cx="3936938" cy="1635487"/>
          </a:xfrm>
          <a:prstGeom prst="rect">
            <a:avLst/>
          </a:prstGeom>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048000" y="834175"/>
            <a:ext cx="3048000" cy="20445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Muli"/>
              <a:buNone/>
            </a:pPr>
            <a:endParaRPr dirty="0"/>
          </a:p>
          <a:p>
            <a:pPr marL="0" marR="0" lvl="0" indent="0" algn="ctr" rtl="0">
              <a:lnSpc>
                <a:spcPct val="100000"/>
              </a:lnSpc>
              <a:spcBef>
                <a:spcPts val="0"/>
              </a:spcBef>
              <a:spcAft>
                <a:spcPts val="0"/>
              </a:spcAft>
              <a:buClr>
                <a:srgbClr val="FFFFFF"/>
              </a:buClr>
              <a:buSzPct val="25000"/>
              <a:buFont typeface="Muli"/>
              <a:buNone/>
            </a:pPr>
            <a:r>
              <a:rPr lang="en" dirty="0"/>
              <a:t>2. Fuentes de información</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2935251" y="90560"/>
            <a:ext cx="5718600" cy="50309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Muli"/>
              <a:buNone/>
            </a:pPr>
            <a:r>
              <a:rPr lang="en" sz="2400" dirty="0"/>
              <a:t>Automation Testing Tools</a:t>
            </a:r>
          </a:p>
        </p:txBody>
      </p:sp>
      <p:sp>
        <p:nvSpPr>
          <p:cNvPr id="133" name="Shape 133"/>
          <p:cNvSpPr txBox="1"/>
          <p:nvPr/>
        </p:nvSpPr>
        <p:spPr>
          <a:xfrm>
            <a:off x="2902775" y="624786"/>
            <a:ext cx="5783998" cy="826499"/>
          </a:xfrm>
          <a:prstGeom prst="rect">
            <a:avLst/>
          </a:prstGeom>
          <a:noFill/>
          <a:ln>
            <a:noFill/>
          </a:ln>
        </p:spPr>
        <p:txBody>
          <a:bodyPr lIns="91425" tIns="91425" rIns="91425" bIns="91425" anchor="t" anchorCtr="0">
            <a:noAutofit/>
          </a:bodyPr>
          <a:lstStyle/>
          <a:p>
            <a:pPr lvl="0" algn="just">
              <a:lnSpc>
                <a:spcPct val="115000"/>
              </a:lnSpc>
              <a:buClr>
                <a:schemeClr val="dk1"/>
              </a:buClr>
              <a:buSzPct val="91666"/>
            </a:pPr>
            <a:r>
              <a:rPr lang="es-ES" sz="1200" dirty="0">
                <a:solidFill>
                  <a:schemeClr val="lt1"/>
                </a:solidFill>
                <a:latin typeface="Muli"/>
                <a:ea typeface="Muli"/>
                <a:cs typeface="Muli"/>
                <a:sym typeface="Muli"/>
              </a:rPr>
              <a:t>Una prueba manual que es realizada por un humano sentado frente a un ordenador, ejecutando así cuidadosamente los pasos de la prueba. Y por ello las pruebas de automatización significa utilizar una herramienta de automatización para ejecutar su conjunto de casos de prueba.</a:t>
            </a:r>
          </a:p>
        </p:txBody>
      </p:sp>
      <p:sp>
        <p:nvSpPr>
          <p:cNvPr id="134" name="Shape 134"/>
          <p:cNvSpPr txBox="1"/>
          <p:nvPr/>
        </p:nvSpPr>
        <p:spPr>
          <a:xfrm>
            <a:off x="2902775" y="1845675"/>
            <a:ext cx="2654400" cy="1579500"/>
          </a:xfrm>
          <a:prstGeom prst="rect">
            <a:avLst/>
          </a:prstGeom>
          <a:noFill/>
          <a:ln>
            <a:noFill/>
          </a:ln>
        </p:spPr>
        <p:txBody>
          <a:bodyPr lIns="91425" tIns="91425" rIns="91425" bIns="91425" anchor="t" anchorCtr="0">
            <a:noAutofit/>
          </a:bodyPr>
          <a:lstStyle/>
          <a:p>
            <a:pPr lvl="0" algn="just">
              <a:buClr>
                <a:srgbClr val="FFFFFF"/>
              </a:buClr>
              <a:buSzPct val="25000"/>
            </a:pPr>
            <a:r>
              <a:rPr lang="es-ES" sz="1200" dirty="0">
                <a:solidFill>
                  <a:srgbClr val="FFFFFF"/>
                </a:solidFill>
                <a:latin typeface="Muli"/>
                <a:ea typeface="Muli"/>
                <a:cs typeface="Muli"/>
                <a:sym typeface="Muli"/>
              </a:rPr>
              <a:t>El software de automatización también puede ingresar datos de prueba en el sistema, comparar dichos resultados y generar informes detallados. Por ello, la automatización de pruebas conlleva un gasto considerable de dinero y recursos. </a:t>
            </a:r>
          </a:p>
          <a:p>
            <a:pPr lvl="0" algn="just" rtl="0">
              <a:lnSpc>
                <a:spcPct val="115000"/>
              </a:lnSpc>
              <a:spcBef>
                <a:spcPts val="0"/>
              </a:spcBef>
              <a:buClr>
                <a:schemeClr val="dk1"/>
              </a:buClr>
              <a:buSzPct val="91666"/>
              <a:buFont typeface="Arial"/>
              <a:buNone/>
            </a:pPr>
            <a:endParaRPr lang="en" sz="1200" dirty="0">
              <a:solidFill>
                <a:srgbClr val="FFFFFF"/>
              </a:solidFill>
              <a:latin typeface="Muli"/>
              <a:ea typeface="Muli"/>
              <a:cs typeface="Muli"/>
              <a:sym typeface="Muli"/>
            </a:endParaRPr>
          </a:p>
        </p:txBody>
      </p:sp>
      <p:sp>
        <p:nvSpPr>
          <p:cNvPr id="135" name="Shape 135"/>
          <p:cNvSpPr txBox="1"/>
          <p:nvPr/>
        </p:nvSpPr>
        <p:spPr>
          <a:xfrm>
            <a:off x="5941929" y="1848012"/>
            <a:ext cx="2770200" cy="1579500"/>
          </a:xfrm>
          <a:prstGeom prst="rect">
            <a:avLst/>
          </a:prstGeom>
          <a:noFill/>
          <a:ln>
            <a:noFill/>
          </a:ln>
        </p:spPr>
        <p:txBody>
          <a:bodyPr lIns="91425" tIns="91425" rIns="91425" bIns="91425" anchor="t" anchorCtr="0">
            <a:noAutofit/>
          </a:bodyPr>
          <a:lstStyle/>
          <a:p>
            <a:pPr lvl="0" algn="just">
              <a:lnSpc>
                <a:spcPct val="115000"/>
              </a:lnSpc>
              <a:buClr>
                <a:schemeClr val="dk1"/>
              </a:buClr>
              <a:buSzPct val="91666"/>
            </a:pPr>
            <a:r>
              <a:rPr lang="es-ES" sz="1200" dirty="0">
                <a:solidFill>
                  <a:srgbClr val="FFFFFF"/>
                </a:solidFill>
                <a:latin typeface="Muli"/>
                <a:ea typeface="Muli"/>
                <a:cs typeface="Muli"/>
                <a:sym typeface="Muli"/>
              </a:rPr>
              <a:t>Los ciclos de desarrollo requerirán un conjunto de pruebas de manera repetida. Usando la herramienta de automatización de pruebas podemos grabar esto y volver a producirlo cuando sea necesario. Una vez automatizado no requiere la intervención humana, por lo que mejoró el ROI de las Automation Testing Tools. El objetivo es reducir la cantidad de casos de manera manual y no eliminarlos todos.</a:t>
            </a:r>
          </a:p>
        </p:txBody>
      </p:sp>
      <p:grpSp>
        <p:nvGrpSpPr>
          <p:cNvPr id="136" name="Shape 136"/>
          <p:cNvGrpSpPr/>
          <p:nvPr/>
        </p:nvGrpSpPr>
        <p:grpSpPr>
          <a:xfrm>
            <a:off x="2899742" y="4045641"/>
            <a:ext cx="697611" cy="562069"/>
            <a:chOff x="1923075" y="3694075"/>
            <a:chExt cx="437100" cy="341725"/>
          </a:xfrm>
        </p:grpSpPr>
        <p:sp>
          <p:nvSpPr>
            <p:cNvPr id="137" name="Shape 137"/>
            <p:cNvSpPr/>
            <p:nvPr/>
          </p:nvSpPr>
          <p:spPr>
            <a:xfrm>
              <a:off x="2247600" y="3983300"/>
              <a:ext cx="52500" cy="52500"/>
            </a:xfrm>
            <a:custGeom>
              <a:avLst/>
              <a:gdLst/>
              <a:ahLst/>
              <a:cxnLst/>
              <a:rect l="0" t="0" r="0" b="0"/>
              <a:pathLst>
                <a:path w="120000" h="120000" fill="none" extrusionOk="0">
                  <a:moveTo>
                    <a:pt x="57" y="60028"/>
                  </a:moveTo>
                  <a:lnTo>
                    <a:pt x="57" y="60028"/>
                  </a:lnTo>
                  <a:lnTo>
                    <a:pt x="1431" y="47427"/>
                  </a:lnTo>
                  <a:lnTo>
                    <a:pt x="4236" y="36315"/>
                  </a:lnTo>
                  <a:lnTo>
                    <a:pt x="9790" y="25145"/>
                  </a:lnTo>
                  <a:lnTo>
                    <a:pt x="18148" y="16782"/>
                  </a:lnTo>
                  <a:lnTo>
                    <a:pt x="26507" y="9794"/>
                  </a:lnTo>
                  <a:lnTo>
                    <a:pt x="36297" y="4181"/>
                  </a:lnTo>
                  <a:lnTo>
                    <a:pt x="47461" y="0"/>
                  </a:lnTo>
                  <a:lnTo>
                    <a:pt x="60000" y="0"/>
                  </a:lnTo>
                  <a:lnTo>
                    <a:pt x="60000" y="0"/>
                  </a:lnTo>
                  <a:lnTo>
                    <a:pt x="72538" y="0"/>
                  </a:lnTo>
                  <a:lnTo>
                    <a:pt x="83702" y="4181"/>
                  </a:lnTo>
                  <a:lnTo>
                    <a:pt x="93492" y="9794"/>
                  </a:lnTo>
                  <a:lnTo>
                    <a:pt x="101851" y="16782"/>
                  </a:lnTo>
                  <a:lnTo>
                    <a:pt x="110209" y="25145"/>
                  </a:lnTo>
                  <a:lnTo>
                    <a:pt x="115763" y="36315"/>
                  </a:lnTo>
                  <a:lnTo>
                    <a:pt x="118568" y="47427"/>
                  </a:lnTo>
                  <a:lnTo>
                    <a:pt x="119942" y="60028"/>
                  </a:lnTo>
                  <a:lnTo>
                    <a:pt x="119942" y="60028"/>
                  </a:lnTo>
                  <a:lnTo>
                    <a:pt x="118568" y="71140"/>
                  </a:lnTo>
                  <a:lnTo>
                    <a:pt x="115763" y="82310"/>
                  </a:lnTo>
                  <a:lnTo>
                    <a:pt x="110209" y="93479"/>
                  </a:lnTo>
                  <a:lnTo>
                    <a:pt x="101851" y="101842"/>
                  </a:lnTo>
                  <a:lnTo>
                    <a:pt x="93492" y="108830"/>
                  </a:lnTo>
                  <a:lnTo>
                    <a:pt x="83702" y="114386"/>
                  </a:lnTo>
                  <a:lnTo>
                    <a:pt x="72538" y="118568"/>
                  </a:lnTo>
                  <a:lnTo>
                    <a:pt x="60000" y="120000"/>
                  </a:lnTo>
                  <a:lnTo>
                    <a:pt x="60000" y="120000"/>
                  </a:lnTo>
                  <a:lnTo>
                    <a:pt x="47461" y="118568"/>
                  </a:lnTo>
                  <a:lnTo>
                    <a:pt x="36297" y="114386"/>
                  </a:lnTo>
                  <a:lnTo>
                    <a:pt x="26507" y="108830"/>
                  </a:lnTo>
                  <a:lnTo>
                    <a:pt x="18148" y="101842"/>
                  </a:lnTo>
                  <a:lnTo>
                    <a:pt x="9790" y="93479"/>
                  </a:lnTo>
                  <a:lnTo>
                    <a:pt x="4236" y="82310"/>
                  </a:lnTo>
                  <a:lnTo>
                    <a:pt x="1431" y="71140"/>
                  </a:lnTo>
                  <a:lnTo>
                    <a:pt x="57" y="60028"/>
                  </a:lnTo>
                  <a:lnTo>
                    <a:pt x="57" y="600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38" name="Shape 138"/>
            <p:cNvSpPr/>
            <p:nvPr/>
          </p:nvSpPr>
          <p:spPr>
            <a:xfrm>
              <a:off x="2035100" y="3983300"/>
              <a:ext cx="52500" cy="52500"/>
            </a:xfrm>
            <a:custGeom>
              <a:avLst/>
              <a:gdLst/>
              <a:ahLst/>
              <a:cxnLst/>
              <a:rect l="0" t="0" r="0" b="0"/>
              <a:pathLst>
                <a:path w="120000" h="120000" fill="none" extrusionOk="0">
                  <a:moveTo>
                    <a:pt x="57" y="60028"/>
                  </a:moveTo>
                  <a:lnTo>
                    <a:pt x="57" y="60028"/>
                  </a:lnTo>
                  <a:lnTo>
                    <a:pt x="1431" y="47427"/>
                  </a:lnTo>
                  <a:lnTo>
                    <a:pt x="4236" y="36315"/>
                  </a:lnTo>
                  <a:lnTo>
                    <a:pt x="9790" y="25145"/>
                  </a:lnTo>
                  <a:lnTo>
                    <a:pt x="18148" y="16782"/>
                  </a:lnTo>
                  <a:lnTo>
                    <a:pt x="26564" y="9794"/>
                  </a:lnTo>
                  <a:lnTo>
                    <a:pt x="36297" y="4181"/>
                  </a:lnTo>
                  <a:lnTo>
                    <a:pt x="47461" y="0"/>
                  </a:lnTo>
                  <a:lnTo>
                    <a:pt x="60000" y="0"/>
                  </a:lnTo>
                  <a:lnTo>
                    <a:pt x="60000" y="0"/>
                  </a:lnTo>
                  <a:lnTo>
                    <a:pt x="72538" y="0"/>
                  </a:lnTo>
                  <a:lnTo>
                    <a:pt x="83702" y="4181"/>
                  </a:lnTo>
                  <a:lnTo>
                    <a:pt x="93492" y="9794"/>
                  </a:lnTo>
                  <a:lnTo>
                    <a:pt x="101851" y="16782"/>
                  </a:lnTo>
                  <a:lnTo>
                    <a:pt x="110209" y="25145"/>
                  </a:lnTo>
                  <a:lnTo>
                    <a:pt x="115763" y="36315"/>
                  </a:lnTo>
                  <a:lnTo>
                    <a:pt x="118568" y="47427"/>
                  </a:lnTo>
                  <a:lnTo>
                    <a:pt x="119942" y="60028"/>
                  </a:lnTo>
                  <a:lnTo>
                    <a:pt x="119942" y="60028"/>
                  </a:lnTo>
                  <a:lnTo>
                    <a:pt x="118568" y="71140"/>
                  </a:lnTo>
                  <a:lnTo>
                    <a:pt x="115763" y="82310"/>
                  </a:lnTo>
                  <a:lnTo>
                    <a:pt x="110209" y="93479"/>
                  </a:lnTo>
                  <a:lnTo>
                    <a:pt x="101851" y="101842"/>
                  </a:lnTo>
                  <a:lnTo>
                    <a:pt x="93492" y="108830"/>
                  </a:lnTo>
                  <a:lnTo>
                    <a:pt x="83702" y="114386"/>
                  </a:lnTo>
                  <a:lnTo>
                    <a:pt x="72538" y="118568"/>
                  </a:lnTo>
                  <a:lnTo>
                    <a:pt x="60000" y="120000"/>
                  </a:lnTo>
                  <a:lnTo>
                    <a:pt x="60000" y="120000"/>
                  </a:lnTo>
                  <a:lnTo>
                    <a:pt x="47461" y="118568"/>
                  </a:lnTo>
                  <a:lnTo>
                    <a:pt x="36297" y="114386"/>
                  </a:lnTo>
                  <a:lnTo>
                    <a:pt x="26564" y="108830"/>
                  </a:lnTo>
                  <a:lnTo>
                    <a:pt x="18148" y="101842"/>
                  </a:lnTo>
                  <a:lnTo>
                    <a:pt x="9790" y="93479"/>
                  </a:lnTo>
                  <a:lnTo>
                    <a:pt x="4236" y="82310"/>
                  </a:lnTo>
                  <a:lnTo>
                    <a:pt x="1431" y="71140"/>
                  </a:lnTo>
                  <a:lnTo>
                    <a:pt x="57" y="60028"/>
                  </a:lnTo>
                  <a:lnTo>
                    <a:pt x="57" y="600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39" name="Shape 139"/>
            <p:cNvSpPr/>
            <p:nvPr/>
          </p:nvSpPr>
          <p:spPr>
            <a:xfrm>
              <a:off x="1923075" y="3694075"/>
              <a:ext cx="437100" cy="280200"/>
            </a:xfrm>
            <a:custGeom>
              <a:avLst/>
              <a:gdLst/>
              <a:ahLst/>
              <a:cxnLst/>
              <a:rect l="0" t="0" r="0" b="0"/>
              <a:pathLst>
                <a:path w="120000" h="120000" fill="none" extrusionOk="0">
                  <a:moveTo>
                    <a:pt x="99606" y="116872"/>
                  </a:moveTo>
                  <a:lnTo>
                    <a:pt x="38940" y="116872"/>
                  </a:lnTo>
                  <a:lnTo>
                    <a:pt x="41781" y="105915"/>
                  </a:lnTo>
                  <a:lnTo>
                    <a:pt x="41781" y="105915"/>
                  </a:lnTo>
                  <a:lnTo>
                    <a:pt x="42783" y="106172"/>
                  </a:lnTo>
                  <a:lnTo>
                    <a:pt x="43956" y="106172"/>
                  </a:lnTo>
                  <a:lnTo>
                    <a:pt x="94762" y="98868"/>
                  </a:lnTo>
                  <a:lnTo>
                    <a:pt x="94762" y="98868"/>
                  </a:lnTo>
                  <a:lnTo>
                    <a:pt x="95928" y="98611"/>
                  </a:lnTo>
                  <a:lnTo>
                    <a:pt x="97102" y="97829"/>
                  </a:lnTo>
                  <a:lnTo>
                    <a:pt x="98103" y="97047"/>
                  </a:lnTo>
                  <a:lnTo>
                    <a:pt x="99270" y="95997"/>
                  </a:lnTo>
                  <a:lnTo>
                    <a:pt x="100279" y="94958"/>
                  </a:lnTo>
                  <a:lnTo>
                    <a:pt x="101109" y="93652"/>
                  </a:lnTo>
                  <a:lnTo>
                    <a:pt x="101781" y="92088"/>
                  </a:lnTo>
                  <a:lnTo>
                    <a:pt x="102447" y="90524"/>
                  </a:lnTo>
                  <a:lnTo>
                    <a:pt x="119492" y="33652"/>
                  </a:lnTo>
                  <a:lnTo>
                    <a:pt x="119492" y="33652"/>
                  </a:lnTo>
                  <a:lnTo>
                    <a:pt x="119828" y="32088"/>
                  </a:lnTo>
                  <a:lnTo>
                    <a:pt x="119993" y="30792"/>
                  </a:lnTo>
                  <a:lnTo>
                    <a:pt x="119828" y="29485"/>
                  </a:lnTo>
                  <a:lnTo>
                    <a:pt x="119663" y="28179"/>
                  </a:lnTo>
                  <a:lnTo>
                    <a:pt x="119162" y="27397"/>
                  </a:lnTo>
                  <a:lnTo>
                    <a:pt x="118325" y="26615"/>
                  </a:lnTo>
                  <a:lnTo>
                    <a:pt x="117488" y="26090"/>
                  </a:lnTo>
                  <a:lnTo>
                    <a:pt x="116486" y="25833"/>
                  </a:lnTo>
                  <a:lnTo>
                    <a:pt x="31420" y="21399"/>
                  </a:lnTo>
                  <a:lnTo>
                    <a:pt x="28915" y="3920"/>
                  </a:lnTo>
                  <a:lnTo>
                    <a:pt x="28915" y="3920"/>
                  </a:lnTo>
                  <a:lnTo>
                    <a:pt x="28414" y="2356"/>
                  </a:lnTo>
                  <a:lnTo>
                    <a:pt x="27742" y="1049"/>
                  </a:lnTo>
                  <a:lnTo>
                    <a:pt x="26740" y="267"/>
                  </a:lnTo>
                  <a:lnTo>
                    <a:pt x="25574" y="10"/>
                  </a:lnTo>
                  <a:lnTo>
                    <a:pt x="3348" y="10"/>
                  </a:lnTo>
                  <a:lnTo>
                    <a:pt x="3348" y="10"/>
                  </a:lnTo>
                  <a:lnTo>
                    <a:pt x="2676" y="10"/>
                  </a:lnTo>
                  <a:lnTo>
                    <a:pt x="2010" y="267"/>
                  </a:lnTo>
                  <a:lnTo>
                    <a:pt x="1509" y="792"/>
                  </a:lnTo>
                  <a:lnTo>
                    <a:pt x="1008" y="1306"/>
                  </a:lnTo>
                  <a:lnTo>
                    <a:pt x="507" y="2099"/>
                  </a:lnTo>
                  <a:lnTo>
                    <a:pt x="171" y="3138"/>
                  </a:lnTo>
                  <a:lnTo>
                    <a:pt x="6" y="3920"/>
                  </a:lnTo>
                  <a:lnTo>
                    <a:pt x="6" y="5226"/>
                  </a:lnTo>
                  <a:lnTo>
                    <a:pt x="6" y="5226"/>
                  </a:lnTo>
                  <a:lnTo>
                    <a:pt x="6" y="6265"/>
                  </a:lnTo>
                  <a:lnTo>
                    <a:pt x="171" y="7047"/>
                  </a:lnTo>
                  <a:lnTo>
                    <a:pt x="507" y="8097"/>
                  </a:lnTo>
                  <a:lnTo>
                    <a:pt x="1008" y="8878"/>
                  </a:lnTo>
                  <a:lnTo>
                    <a:pt x="1509" y="9393"/>
                  </a:lnTo>
                  <a:lnTo>
                    <a:pt x="2010" y="9917"/>
                  </a:lnTo>
                  <a:lnTo>
                    <a:pt x="2676" y="10185"/>
                  </a:lnTo>
                  <a:lnTo>
                    <a:pt x="3348" y="10442"/>
                  </a:lnTo>
                  <a:lnTo>
                    <a:pt x="22897" y="10442"/>
                  </a:lnTo>
                  <a:lnTo>
                    <a:pt x="36271" y="99136"/>
                  </a:lnTo>
                  <a:lnTo>
                    <a:pt x="30919"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0" name="Shape 140"/>
            <p:cNvSpPr/>
            <p:nvPr/>
          </p:nvSpPr>
          <p:spPr>
            <a:xfrm>
              <a:off x="2261000" y="3781750"/>
              <a:ext cx="48600" cy="108300"/>
            </a:xfrm>
            <a:custGeom>
              <a:avLst/>
              <a:gdLst/>
              <a:ahLst/>
              <a:cxnLst/>
              <a:rect l="0" t="0" r="0" b="0"/>
              <a:pathLst>
                <a:path w="120000" h="120000" fill="none" extrusionOk="0">
                  <a:moveTo>
                    <a:pt x="61" y="120000"/>
                  </a:moveTo>
                  <a:lnTo>
                    <a:pt x="120000" y="2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1" name="Shape 141"/>
            <p:cNvSpPr/>
            <p:nvPr/>
          </p:nvSpPr>
          <p:spPr>
            <a:xfrm>
              <a:off x="2225675" y="3780550"/>
              <a:ext cx="32400" cy="114000"/>
            </a:xfrm>
            <a:custGeom>
              <a:avLst/>
              <a:gdLst/>
              <a:ahLst/>
              <a:cxnLst/>
              <a:rect l="0" t="0" r="0" b="0"/>
              <a:pathLst>
                <a:path w="120000" h="120000" fill="none" extrusionOk="0">
                  <a:moveTo>
                    <a:pt x="92" y="119973"/>
                  </a:moveTo>
                  <a:lnTo>
                    <a:pt x="12000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2" name="Shape 142"/>
            <p:cNvSpPr/>
            <p:nvPr/>
          </p:nvSpPr>
          <p:spPr>
            <a:xfrm>
              <a:off x="2190375" y="3779325"/>
              <a:ext cx="15900" cy="119400"/>
            </a:xfrm>
            <a:custGeom>
              <a:avLst/>
              <a:gdLst/>
              <a:ahLst/>
              <a:cxnLst/>
              <a:rect l="0" t="0" r="0" b="0"/>
              <a:pathLst>
                <a:path w="120000" h="120000" fill="none" extrusionOk="0">
                  <a:moveTo>
                    <a:pt x="0" y="120000"/>
                  </a:moveTo>
                  <a:lnTo>
                    <a:pt x="12000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3" name="Shape 143"/>
            <p:cNvSpPr/>
            <p:nvPr/>
          </p:nvSpPr>
          <p:spPr>
            <a:xfrm>
              <a:off x="2154450" y="3777500"/>
              <a:ext cx="1200" cy="126000"/>
            </a:xfrm>
            <a:custGeom>
              <a:avLst/>
              <a:gdLst/>
              <a:ahLst/>
              <a:cxnLst/>
              <a:rect l="0" t="0" r="0" b="0"/>
              <a:pathLst>
                <a:path w="120000" h="120000" fill="none" extrusionOk="0">
                  <a:moveTo>
                    <a:pt x="117600" y="12000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4" name="Shape 144"/>
            <p:cNvSpPr/>
            <p:nvPr/>
          </p:nvSpPr>
          <p:spPr>
            <a:xfrm>
              <a:off x="2103300" y="3776275"/>
              <a:ext cx="17100" cy="131700"/>
            </a:xfrm>
            <a:custGeom>
              <a:avLst/>
              <a:gdLst/>
              <a:ahLst/>
              <a:cxnLst/>
              <a:rect l="0" t="0" r="0" b="0"/>
              <a:pathLst>
                <a:path w="120000" h="120000" fill="none" extrusionOk="0">
                  <a:moveTo>
                    <a:pt x="119999" y="119977"/>
                  </a:moveTo>
                  <a:lnTo>
                    <a:pt x="175" y="2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5" name="Shape 145"/>
            <p:cNvSpPr/>
            <p:nvPr/>
          </p:nvSpPr>
          <p:spPr>
            <a:xfrm>
              <a:off x="2051550" y="3775050"/>
              <a:ext cx="34200" cy="137100"/>
            </a:xfrm>
            <a:custGeom>
              <a:avLst/>
              <a:gdLst/>
              <a:ahLst/>
              <a:cxnLst/>
              <a:rect l="0" t="0" r="0" b="0"/>
              <a:pathLst>
                <a:path w="120000" h="120000" fill="none" extrusionOk="0">
                  <a:moveTo>
                    <a:pt x="119912" y="120000"/>
                  </a:moveTo>
                  <a:lnTo>
                    <a:pt x="0" y="2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grpSp>
        <p:nvGrpSpPr>
          <p:cNvPr id="146" name="Shape 146"/>
          <p:cNvGrpSpPr/>
          <p:nvPr/>
        </p:nvGrpSpPr>
        <p:grpSpPr>
          <a:xfrm>
            <a:off x="4716016" y="4068431"/>
            <a:ext cx="665799" cy="536913"/>
            <a:chOff x="568950" y="3686775"/>
            <a:chExt cx="472500" cy="363000"/>
          </a:xfrm>
        </p:grpSpPr>
        <p:sp>
          <p:nvSpPr>
            <p:cNvPr id="147" name="Shape 147"/>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8" name="Shape 148"/>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9" name="Shape 149"/>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grpSp>
        <p:nvGrpSpPr>
          <p:cNvPr id="150" name="Shape 150"/>
          <p:cNvGrpSpPr/>
          <p:nvPr/>
        </p:nvGrpSpPr>
        <p:grpSpPr>
          <a:xfrm>
            <a:off x="4027398" y="3577753"/>
            <a:ext cx="405153" cy="638797"/>
            <a:chOff x="6718575" y="2318625"/>
            <a:chExt cx="256800" cy="407500"/>
          </a:xfrm>
        </p:grpSpPr>
        <p:sp>
          <p:nvSpPr>
            <p:cNvPr id="151" name="Shape 151"/>
            <p:cNvSpPr/>
            <p:nvPr/>
          </p:nvSpPr>
          <p:spPr>
            <a:xfrm>
              <a:off x="6795900" y="2673600"/>
              <a:ext cx="102300" cy="22500"/>
            </a:xfrm>
            <a:custGeom>
              <a:avLst/>
              <a:gdLst/>
              <a:ahLst/>
              <a:cxnLst/>
              <a:rect l="0" t="0" r="0" b="0"/>
              <a:pathLst>
                <a:path w="120000" h="120000" fill="none" extrusionOk="0">
                  <a:moveTo>
                    <a:pt x="120000" y="120000"/>
                  </a:moveTo>
                  <a:lnTo>
                    <a:pt x="120000" y="133"/>
                  </a:lnTo>
                  <a:lnTo>
                    <a:pt x="0" y="133"/>
                  </a:lnTo>
                  <a:lnTo>
                    <a:pt x="0" y="120000"/>
                  </a:lnTo>
                  <a:lnTo>
                    <a:pt x="120000" y="12000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2" name="Shape 152"/>
            <p:cNvSpPr/>
            <p:nvPr/>
          </p:nvSpPr>
          <p:spPr>
            <a:xfrm>
              <a:off x="6795900" y="2650475"/>
              <a:ext cx="102300" cy="22500"/>
            </a:xfrm>
            <a:custGeom>
              <a:avLst/>
              <a:gdLst/>
              <a:ahLst/>
              <a:cxnLst/>
              <a:rect l="0" t="0" r="0" b="0"/>
              <a:pathLst>
                <a:path w="120000" h="120000" fill="none" extrusionOk="0">
                  <a:moveTo>
                    <a:pt x="120000" y="119866"/>
                  </a:moveTo>
                  <a:lnTo>
                    <a:pt x="120000" y="0"/>
                  </a:lnTo>
                  <a:lnTo>
                    <a:pt x="0" y="0"/>
                  </a:lnTo>
                  <a:lnTo>
                    <a:pt x="0" y="119866"/>
                  </a:lnTo>
                  <a:lnTo>
                    <a:pt x="120000" y="11986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3" name="Shape 153"/>
            <p:cNvSpPr/>
            <p:nvPr/>
          </p:nvSpPr>
          <p:spPr>
            <a:xfrm>
              <a:off x="6795900" y="2696125"/>
              <a:ext cx="102300" cy="30000"/>
            </a:xfrm>
            <a:custGeom>
              <a:avLst/>
              <a:gdLst/>
              <a:ahLst/>
              <a:cxnLst/>
              <a:rect l="0" t="0" r="0" b="0"/>
              <a:pathLst>
                <a:path w="120000" h="120000" fill="none" extrusionOk="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4" name="Shape 154"/>
            <p:cNvSpPr/>
            <p:nvPr/>
          </p:nvSpPr>
          <p:spPr>
            <a:xfrm>
              <a:off x="6784925" y="2459275"/>
              <a:ext cx="35400" cy="166800"/>
            </a:xfrm>
            <a:custGeom>
              <a:avLst/>
              <a:gdLst/>
              <a:ahLst/>
              <a:cxnLst/>
              <a:rect l="0" t="0" r="0" b="0"/>
              <a:pathLst>
                <a:path w="120000" h="120000" fill="none" extrusionOk="0">
                  <a:moveTo>
                    <a:pt x="119915" y="119982"/>
                  </a:moveTo>
                  <a:lnTo>
                    <a:pt x="119915" y="119982"/>
                  </a:lnTo>
                  <a:lnTo>
                    <a:pt x="49646" y="51235"/>
                  </a:lnTo>
                  <a:lnTo>
                    <a:pt x="84" y="1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5" name="Shape 155"/>
            <p:cNvSpPr/>
            <p:nvPr/>
          </p:nvSpPr>
          <p:spPr>
            <a:xfrm>
              <a:off x="6718575" y="2318625"/>
              <a:ext cx="256800" cy="307500"/>
            </a:xfrm>
            <a:custGeom>
              <a:avLst/>
              <a:gdLst/>
              <a:ahLst/>
              <a:cxnLst/>
              <a:rect l="0" t="0" r="0" b="0"/>
              <a:pathLst>
                <a:path w="120000" h="120000" fill="none" extrusionOk="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6" name="Shape 156"/>
            <p:cNvSpPr/>
            <p:nvPr/>
          </p:nvSpPr>
          <p:spPr>
            <a:xfrm>
              <a:off x="6873825" y="2459275"/>
              <a:ext cx="35400" cy="166800"/>
            </a:xfrm>
            <a:custGeom>
              <a:avLst/>
              <a:gdLst/>
              <a:ahLst/>
              <a:cxnLst/>
              <a:rect l="0" t="0" r="0" b="0"/>
              <a:pathLst>
                <a:path w="120000" h="120000" fill="none" extrusionOk="0">
                  <a:moveTo>
                    <a:pt x="119915" y="17"/>
                  </a:moveTo>
                  <a:lnTo>
                    <a:pt x="119915" y="17"/>
                  </a:lnTo>
                  <a:lnTo>
                    <a:pt x="70353" y="51235"/>
                  </a:lnTo>
                  <a:lnTo>
                    <a:pt x="84" y="11998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7" name="Shape 157"/>
            <p:cNvSpPr/>
            <p:nvPr/>
          </p:nvSpPr>
          <p:spPr>
            <a:xfrm>
              <a:off x="6801975" y="2453200"/>
              <a:ext cx="90300" cy="19500"/>
            </a:xfrm>
            <a:custGeom>
              <a:avLst/>
              <a:gdLst/>
              <a:ahLst/>
              <a:cxnLst/>
              <a:rect l="0" t="0" r="0" b="0"/>
              <a:pathLst>
                <a:path w="120000" h="120000" fill="none" extrusionOk="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8" name="Shape 158"/>
            <p:cNvSpPr/>
            <p:nvPr/>
          </p:nvSpPr>
          <p:spPr>
            <a:xfrm>
              <a:off x="6795900" y="2628550"/>
              <a:ext cx="102300" cy="0"/>
            </a:xfrm>
            <a:custGeom>
              <a:avLst/>
              <a:gdLst/>
              <a:ahLst/>
              <a:cxnLst/>
              <a:rect l="0" t="0" r="0" b="0"/>
              <a:pathLst>
                <a:path w="120000" h="120000" fill="none" extrusionOk="0">
                  <a:moveTo>
                    <a:pt x="0" y="120000"/>
                  </a:moveTo>
                  <a:lnTo>
                    <a:pt x="120000"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3048000" y="834175"/>
            <a:ext cx="3048000" cy="20445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Muli"/>
              <a:buNone/>
            </a:pPr>
            <a:endParaRPr lang="en" sz="2400" b="1" i="0" u="none" strike="noStrike" cap="none" dirty="0">
              <a:solidFill>
                <a:srgbClr val="FFFFFF"/>
              </a:solidFill>
              <a:latin typeface="Muli"/>
              <a:ea typeface="Muli"/>
              <a:cs typeface="Muli"/>
              <a:sym typeface="Muli"/>
            </a:endParaRPr>
          </a:p>
          <a:p>
            <a:pPr marL="0" marR="0" lvl="0" indent="0" algn="ctr" rtl="0">
              <a:lnSpc>
                <a:spcPct val="100000"/>
              </a:lnSpc>
              <a:spcBef>
                <a:spcPts val="0"/>
              </a:spcBef>
              <a:spcAft>
                <a:spcPts val="0"/>
              </a:spcAft>
              <a:buClr>
                <a:srgbClr val="FFFFFF"/>
              </a:buClr>
              <a:buSzPct val="25000"/>
              <a:buFont typeface="Muli"/>
              <a:buNone/>
            </a:pPr>
            <a:r>
              <a:rPr lang="en" dirty="0"/>
              <a:t>3. Tecnologías</a:t>
            </a:r>
          </a:p>
        </p:txBody>
      </p:sp>
    </p:spTree>
  </p:cSld>
  <p:clrMapOvr>
    <a:masterClrMapping/>
  </p:clrMapOvr>
  <p:transition spd="slow">
    <p:cut/>
  </p:transition>
</p:sld>
</file>

<file path=ppt/theme/theme1.xml><?xml version="1.0" encoding="utf-8"?>
<a:theme xmlns:a="http://schemas.openxmlformats.org/drawingml/2006/main" name="Banqu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TotalTime>
  <Words>1412</Words>
  <Application>Microsoft Office PowerPoint</Application>
  <PresentationFormat>Presentación en pantalla (16:9)</PresentationFormat>
  <Paragraphs>183</Paragraphs>
  <Slides>48</Slides>
  <Notes>48</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48</vt:i4>
      </vt:variant>
    </vt:vector>
  </HeadingPairs>
  <TitlesOfParts>
    <vt:vector size="51" baseType="lpstr">
      <vt:lpstr>Arial</vt:lpstr>
      <vt:lpstr>Muli</vt:lpstr>
      <vt:lpstr>Banquo template</vt:lpstr>
      <vt:lpstr>AUTOMATION TESTING TOOLS</vt:lpstr>
      <vt:lpstr>Hello!</vt:lpstr>
      <vt:lpstr>TEMAS A TRATAR</vt:lpstr>
      <vt:lpstr> 1. Planificación</vt:lpstr>
      <vt:lpstr>Presentación de PowerPoint</vt:lpstr>
      <vt:lpstr>Planificación</vt:lpstr>
      <vt:lpstr> 2. Fuentes de información</vt:lpstr>
      <vt:lpstr>Automation Testing Tools</vt:lpstr>
      <vt:lpstr> 3. Tecnologías</vt:lpstr>
      <vt:lpstr>3 Fuentes de Información en general</vt:lpstr>
      <vt:lpstr>3.1 Fuentes de Información sobre Zephyr</vt:lpstr>
      <vt:lpstr>3.1 Fuentes de Información sobre Zephyr</vt:lpstr>
      <vt:lpstr>3.2 Fuentes de Información sobre Ranorex</vt:lpstr>
      <vt:lpstr>3.2 Fuentes de Información sobre Ranorex</vt:lpstr>
      <vt:lpstr>4. Cursos  no gratuitos   </vt:lpstr>
      <vt:lpstr>Presentación de PowerPoint</vt:lpstr>
      <vt:lpstr>Selenium Webdriver with Java</vt:lpstr>
      <vt:lpstr>Automation Testing using Selenium &amp; Katalon Studio</vt:lpstr>
      <vt:lpstr>Mobile Automation: Appium Cucumber for Android&amp;IOS + Jenkins</vt:lpstr>
      <vt:lpstr>Presentación de PowerPoint</vt:lpstr>
      <vt:lpstr>BDQ CLOUD   </vt:lpstr>
      <vt:lpstr>BDQ CLOUD   </vt:lpstr>
      <vt:lpstr>Learn Atlassian JIRA   </vt:lpstr>
      <vt:lpstr>Presentación de PowerPoint</vt:lpstr>
      <vt:lpstr>EDGEWORDS   </vt:lpstr>
      <vt:lpstr>TECHTOWNTRAINING   </vt:lpstr>
      <vt:lpstr>GANGBOARD   </vt:lpstr>
      <vt:lpstr>5. Cursos  gratuitos   </vt:lpstr>
      <vt:lpstr>Presentación de PowerPoint</vt:lpstr>
      <vt:lpstr>      Testing Javascriot  Moderno </vt:lpstr>
      <vt:lpstr>      GX Test  </vt:lpstr>
      <vt:lpstr>      PMO Informática  </vt:lpstr>
      <vt:lpstr>Presentación de PowerPoint</vt:lpstr>
      <vt:lpstr>TestingBaires   </vt:lpstr>
      <vt:lpstr>Zephyr   </vt:lpstr>
      <vt:lpstr>Presentación de PowerPoint</vt:lpstr>
      <vt:lpstr>Software Testing Help   </vt:lpstr>
      <vt:lpstr>Ranorex    </vt:lpstr>
      <vt:lpstr>Testcollab    </vt:lpstr>
      <vt:lpstr> 6. Ayudas para estudiar las tecnologías</vt:lpstr>
      <vt:lpstr>Presentación de PowerPoint</vt:lpstr>
      <vt:lpstr> 7. Recursos para implementar las tecnologías</vt:lpstr>
      <vt:lpstr>Presentación de PowerPoint</vt:lpstr>
      <vt:lpstr>Presentación de PowerPoint</vt:lpstr>
      <vt:lpstr>Presentación de PowerPoint</vt:lpstr>
      <vt:lpstr>Presentación de PowerPoint</vt:lpstr>
      <vt:lpstr> 8. Conclusión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dc:creator>Sara Maeso</dc:creator>
  <cp:lastModifiedBy>Jaime</cp:lastModifiedBy>
  <cp:revision>34</cp:revision>
  <dcterms:modified xsi:type="dcterms:W3CDTF">2019-03-20T16:48:43Z</dcterms:modified>
</cp:coreProperties>
</file>